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1" r:id="rId5"/>
    <p:sldMasterId id="214748373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Lst>
  <p:sldSz cy="6858000" cx="12192000"/>
  <p:notesSz cx="6858000" cy="9144000"/>
  <p:embeddedFontLst>
    <p:embeddedFont>
      <p:font typeface="Red Hat Text Medium"/>
      <p:regular r:id="rId116"/>
      <p:bold r:id="rId117"/>
      <p:italic r:id="rId118"/>
      <p:boldItalic r:id="rId119"/>
    </p:embeddedFont>
    <p:embeddedFont>
      <p:font typeface="Red Hat Display Medium"/>
      <p:regular r:id="rId120"/>
      <p:bold r:id="rId121"/>
      <p:italic r:id="rId122"/>
      <p:boldItalic r:id="rId123"/>
    </p:embeddedFont>
    <p:embeddedFont>
      <p:font typeface="Overpass"/>
      <p:regular r:id="rId124"/>
      <p:bold r:id="rId125"/>
      <p:italic r:id="rId126"/>
      <p:boldItalic r:id="rId127"/>
    </p:embeddedFont>
    <p:embeddedFont>
      <p:font typeface="Red Hat Display"/>
      <p:regular r:id="rId128"/>
      <p:bold r:id="rId129"/>
      <p:italic r:id="rId130"/>
      <p:boldItalic r:id="rId131"/>
    </p:embeddedFont>
    <p:embeddedFont>
      <p:font typeface="Red Hat Text"/>
      <p:regular r:id="rId132"/>
      <p:bold r:id="rId133"/>
      <p:italic r:id="rId134"/>
      <p:boldItalic r:id="rId1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pos="55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8A23D0D-2419-4AE4-9673-379DF4FB0FCC}">
  <a:tblStyle styleId="{F8A23D0D-2419-4AE4-9673-379DF4FB0FC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55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RedHatDisplay-bold.fntdata"/><Relationship Id="rId128" Type="http://schemas.openxmlformats.org/officeDocument/2006/relationships/font" Target="fonts/RedHatDisplay-regular.fntdata"/><Relationship Id="rId127" Type="http://schemas.openxmlformats.org/officeDocument/2006/relationships/font" Target="fonts/Overpass-boldItalic.fntdata"/><Relationship Id="rId126" Type="http://schemas.openxmlformats.org/officeDocument/2006/relationships/font" Target="fonts/Overpass-italic.fntdata"/><Relationship Id="rId26" Type="http://schemas.openxmlformats.org/officeDocument/2006/relationships/slide" Target="slides/slide19.xml"/><Relationship Id="rId121" Type="http://schemas.openxmlformats.org/officeDocument/2006/relationships/font" Target="fonts/RedHatDisplayMedium-bold.fntdata"/><Relationship Id="rId25" Type="http://schemas.openxmlformats.org/officeDocument/2006/relationships/slide" Target="slides/slide18.xml"/><Relationship Id="rId120" Type="http://schemas.openxmlformats.org/officeDocument/2006/relationships/font" Target="fonts/RedHatDisplayMedium-regular.fntdata"/><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Overpass-bold.fntdata"/><Relationship Id="rId29" Type="http://schemas.openxmlformats.org/officeDocument/2006/relationships/slide" Target="slides/slide22.xml"/><Relationship Id="rId124" Type="http://schemas.openxmlformats.org/officeDocument/2006/relationships/font" Target="fonts/Overpass-regular.fntdata"/><Relationship Id="rId123" Type="http://schemas.openxmlformats.org/officeDocument/2006/relationships/font" Target="fonts/RedHatDisplayMedium-boldItalic.fntdata"/><Relationship Id="rId122" Type="http://schemas.openxmlformats.org/officeDocument/2006/relationships/font" Target="fonts/RedHatDisplayMedium-italic.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RedHatTextMedium-italic.fntdata"/><Relationship Id="rId117" Type="http://schemas.openxmlformats.org/officeDocument/2006/relationships/font" Target="fonts/RedHatTextMedium-bold.fntdata"/><Relationship Id="rId116" Type="http://schemas.openxmlformats.org/officeDocument/2006/relationships/font" Target="fonts/RedHatTextMedium-regular.fntdata"/><Relationship Id="rId115" Type="http://schemas.openxmlformats.org/officeDocument/2006/relationships/slide" Target="slides/slide108.xml"/><Relationship Id="rId119" Type="http://schemas.openxmlformats.org/officeDocument/2006/relationships/font" Target="fonts/RedHatTextMedium-boldItalic.fntdata"/><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2" Type="http://schemas.openxmlformats.org/officeDocument/2006/relationships/font" Target="fonts/RedHatText-regular.fntdata"/><Relationship Id="rId131" Type="http://schemas.openxmlformats.org/officeDocument/2006/relationships/font" Target="fonts/RedHatDisplay-boldItalic.fntdata"/><Relationship Id="rId130" Type="http://schemas.openxmlformats.org/officeDocument/2006/relationships/font" Target="fonts/RedHatDisplay-italic.fntdata"/><Relationship Id="rId135" Type="http://schemas.openxmlformats.org/officeDocument/2006/relationships/font" Target="fonts/RedHatText-boldItalic.fntdata"/><Relationship Id="rId134" Type="http://schemas.openxmlformats.org/officeDocument/2006/relationships/font" Target="fonts/RedHatText-italic.fntdata"/><Relationship Id="rId133" Type="http://schemas.openxmlformats.org/officeDocument/2006/relationships/font" Target="fonts/RedHatText-bold.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89163bc5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89163bc5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547716335e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547716335e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5" name="Shape 3275"/>
        <p:cNvGrpSpPr/>
        <p:nvPr/>
      </p:nvGrpSpPr>
      <p:grpSpPr>
        <a:xfrm>
          <a:off x="0" y="0"/>
          <a:ext cx="0" cy="0"/>
          <a:chOff x="0" y="0"/>
          <a:chExt cx="0" cy="0"/>
        </a:xfrm>
      </p:grpSpPr>
      <p:sp>
        <p:nvSpPr>
          <p:cNvPr id="3276" name="Google Shape;3276;g8d8b9be634_0_2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7" name="Google Shape;3277;g8d8b9be634_0_2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8" name="Shape 3288"/>
        <p:cNvGrpSpPr/>
        <p:nvPr/>
      </p:nvGrpSpPr>
      <p:grpSpPr>
        <a:xfrm>
          <a:off x="0" y="0"/>
          <a:ext cx="0" cy="0"/>
          <a:chOff x="0" y="0"/>
          <a:chExt cx="0" cy="0"/>
        </a:xfrm>
      </p:grpSpPr>
      <p:sp>
        <p:nvSpPr>
          <p:cNvPr id="3289" name="Google Shape;3289;g8d8b9be634_0_2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0" name="Google Shape;3290;g8d8b9be634_0_2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9" name="Shape 3329"/>
        <p:cNvGrpSpPr/>
        <p:nvPr/>
      </p:nvGrpSpPr>
      <p:grpSpPr>
        <a:xfrm>
          <a:off x="0" y="0"/>
          <a:ext cx="0" cy="0"/>
          <a:chOff x="0" y="0"/>
          <a:chExt cx="0" cy="0"/>
        </a:xfrm>
      </p:grpSpPr>
      <p:sp>
        <p:nvSpPr>
          <p:cNvPr id="3330" name="Google Shape;3330;g8d8b9be634_0_2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1" name="Google Shape;3331;g8d8b9be634_0_2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9" name="Shape 3379"/>
        <p:cNvGrpSpPr/>
        <p:nvPr/>
      </p:nvGrpSpPr>
      <p:grpSpPr>
        <a:xfrm>
          <a:off x="0" y="0"/>
          <a:ext cx="0" cy="0"/>
          <a:chOff x="0" y="0"/>
          <a:chExt cx="0" cy="0"/>
        </a:xfrm>
      </p:grpSpPr>
      <p:sp>
        <p:nvSpPr>
          <p:cNvPr id="3380" name="Google Shape;3380;g8d8b9be634_0_2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1" name="Google Shape;3381;g8d8b9be634_0_2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0" name="Shape 3390"/>
        <p:cNvGrpSpPr/>
        <p:nvPr/>
      </p:nvGrpSpPr>
      <p:grpSpPr>
        <a:xfrm>
          <a:off x="0" y="0"/>
          <a:ext cx="0" cy="0"/>
          <a:chOff x="0" y="0"/>
          <a:chExt cx="0" cy="0"/>
        </a:xfrm>
      </p:grpSpPr>
      <p:sp>
        <p:nvSpPr>
          <p:cNvPr id="3391" name="Google Shape;3391;g8d8b9be634_0_2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2" name="Google Shape;3392;g8d8b9be634_0_2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1" name="Shape 3401"/>
        <p:cNvGrpSpPr/>
        <p:nvPr/>
      </p:nvGrpSpPr>
      <p:grpSpPr>
        <a:xfrm>
          <a:off x="0" y="0"/>
          <a:ext cx="0" cy="0"/>
          <a:chOff x="0" y="0"/>
          <a:chExt cx="0" cy="0"/>
        </a:xfrm>
      </p:grpSpPr>
      <p:sp>
        <p:nvSpPr>
          <p:cNvPr id="3402" name="Google Shape;3402;g8d8b9be634_0_2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3" name="Google Shape;3403;g8d8b9be634_0_2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5" name="Shape 3435"/>
        <p:cNvGrpSpPr/>
        <p:nvPr/>
      </p:nvGrpSpPr>
      <p:grpSpPr>
        <a:xfrm>
          <a:off x="0" y="0"/>
          <a:ext cx="0" cy="0"/>
          <a:chOff x="0" y="0"/>
          <a:chExt cx="0" cy="0"/>
        </a:xfrm>
      </p:grpSpPr>
      <p:sp>
        <p:nvSpPr>
          <p:cNvPr id="3436" name="Google Shape;3436;g8d8b9be634_0_2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7" name="Google Shape;3437;g8d8b9be634_0_2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0" name="Shape 3450"/>
        <p:cNvGrpSpPr/>
        <p:nvPr/>
      </p:nvGrpSpPr>
      <p:grpSpPr>
        <a:xfrm>
          <a:off x="0" y="0"/>
          <a:ext cx="0" cy="0"/>
          <a:chOff x="0" y="0"/>
          <a:chExt cx="0" cy="0"/>
        </a:xfrm>
      </p:grpSpPr>
      <p:sp>
        <p:nvSpPr>
          <p:cNvPr id="3451" name="Google Shape;3451;g8d8b9be634_0_2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2" name="Google Shape;3452;g8d8b9be634_0_2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4" name="Shape 3474"/>
        <p:cNvGrpSpPr/>
        <p:nvPr/>
      </p:nvGrpSpPr>
      <p:grpSpPr>
        <a:xfrm>
          <a:off x="0" y="0"/>
          <a:ext cx="0" cy="0"/>
          <a:chOff x="0" y="0"/>
          <a:chExt cx="0" cy="0"/>
        </a:xfrm>
      </p:grpSpPr>
      <p:sp>
        <p:nvSpPr>
          <p:cNvPr id="3475" name="Google Shape;3475;g8d8b9be634_0_2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6" name="Google Shape;3476;g8d8b9be634_0_2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547716335e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547716335e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a0895276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a0895276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g547716335e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547716335e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547716335e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3" name="Google Shape;1693;g547716335e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g547716335e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1" name="Google Shape;1701;g547716335e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547716335e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547716335e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g547716335e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5" name="Google Shape;1725;g547716335e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6445211f9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6445211f9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g547716335e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547716335e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618db5fab6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618db5fab6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547716335e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547716335e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7" name="Shape 1757"/>
        <p:cNvGrpSpPr/>
        <p:nvPr/>
      </p:nvGrpSpPr>
      <p:grpSpPr>
        <a:xfrm>
          <a:off x="0" y="0"/>
          <a:ext cx="0" cy="0"/>
          <a:chOff x="0" y="0"/>
          <a:chExt cx="0" cy="0"/>
        </a:xfrm>
      </p:grpSpPr>
      <p:sp>
        <p:nvSpPr>
          <p:cNvPr id="1758" name="Google Shape;1758;g547716335e_0_2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9" name="Google Shape;1759;g547716335e_0_2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g8af4a0d44b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2" name="Google Shape;1772;g8af4a0d44b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547716335e_0_2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547716335e_0_2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547716335e_0_2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547716335e_0_2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618db5fab6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618db5fab6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g63eb69fdaf_0_1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2" name="Google Shape;1812;g63eb69fdaf_0_1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g8af4a0d44b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8af4a0d44b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g8af4a0d44b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9" name="Google Shape;1829;g8af4a0d44b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g63eb69fdaf_0_1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8" name="Google Shape;1838;g63eb69fdaf_0_1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547716335e_0_2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547716335e_0_2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6445211f9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6445211f9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g63eb69fdaf_0_1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7" name="Google Shape;1857;g63eb69fdaf_0_1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8af4a0d44b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8" name="Google Shape;1868;g8af4a0d44b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63dcebb4e9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63dcebb4e9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g63eb69fdaf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4" name="Google Shape;1894;g63eb69fdaf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63dcebb4e9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5" name="Google Shape;1915;g63dcebb4e9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7" name="Shape 1927"/>
        <p:cNvGrpSpPr/>
        <p:nvPr/>
      </p:nvGrpSpPr>
      <p:grpSpPr>
        <a:xfrm>
          <a:off x="0" y="0"/>
          <a:ext cx="0" cy="0"/>
          <a:chOff x="0" y="0"/>
          <a:chExt cx="0" cy="0"/>
        </a:xfrm>
      </p:grpSpPr>
      <p:sp>
        <p:nvSpPr>
          <p:cNvPr id="1928" name="Google Shape;1928;g63dcebb4e9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9" name="Google Shape;1929;g63dcebb4e9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63dcebb4e9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63dcebb4e9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63dcebb4e9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63dcebb4e9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g63dcebb4e9_1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6" name="Google Shape;1986;g63dcebb4e9_1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a758f4694d_0_1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a758f4694d_0_1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6" name="Shape 2006"/>
        <p:cNvGrpSpPr/>
        <p:nvPr/>
      </p:nvGrpSpPr>
      <p:grpSpPr>
        <a:xfrm>
          <a:off x="0" y="0"/>
          <a:ext cx="0" cy="0"/>
          <a:chOff x="0" y="0"/>
          <a:chExt cx="0" cy="0"/>
        </a:xfrm>
      </p:grpSpPr>
      <p:sp>
        <p:nvSpPr>
          <p:cNvPr id="2007" name="Google Shape;2007;g63dcebb4e9_1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8" name="Google Shape;2008;g63dcebb4e9_1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1" name="Shape 2031"/>
        <p:cNvGrpSpPr/>
        <p:nvPr/>
      </p:nvGrpSpPr>
      <p:grpSpPr>
        <a:xfrm>
          <a:off x="0" y="0"/>
          <a:ext cx="0" cy="0"/>
          <a:chOff x="0" y="0"/>
          <a:chExt cx="0" cy="0"/>
        </a:xfrm>
      </p:grpSpPr>
      <p:sp>
        <p:nvSpPr>
          <p:cNvPr id="2032" name="Google Shape;2032;g63dcebb4e9_1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3" name="Google Shape;2033;g63dcebb4e9_1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g63eb69fdaf_0_1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8" name="Google Shape;2058;g63eb69fdaf_0_1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8" name="Shape 2068"/>
        <p:cNvGrpSpPr/>
        <p:nvPr/>
      </p:nvGrpSpPr>
      <p:grpSpPr>
        <a:xfrm>
          <a:off x="0" y="0"/>
          <a:ext cx="0" cy="0"/>
          <a:chOff x="0" y="0"/>
          <a:chExt cx="0" cy="0"/>
        </a:xfrm>
      </p:grpSpPr>
      <p:sp>
        <p:nvSpPr>
          <p:cNvPr id="2069" name="Google Shape;2069;g63eb69fdaf_0_1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0" name="Google Shape;2070;g63eb69fdaf_0_1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g63eb69fdaf_0_1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2" name="Google Shape;2082;g63eb69fdaf_0_1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g63dcebb4e9_1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3" name="Google Shape;2093;g63dcebb4e9_1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5" name="Shape 2105"/>
        <p:cNvGrpSpPr/>
        <p:nvPr/>
      </p:nvGrpSpPr>
      <p:grpSpPr>
        <a:xfrm>
          <a:off x="0" y="0"/>
          <a:ext cx="0" cy="0"/>
          <a:chOff x="0" y="0"/>
          <a:chExt cx="0" cy="0"/>
        </a:xfrm>
      </p:grpSpPr>
      <p:sp>
        <p:nvSpPr>
          <p:cNvPr id="2106" name="Google Shape;2106;g63dcebb4e9_1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7" name="Google Shape;2107;g63dcebb4e9_1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0" name="Shape 2120"/>
        <p:cNvGrpSpPr/>
        <p:nvPr/>
      </p:nvGrpSpPr>
      <p:grpSpPr>
        <a:xfrm>
          <a:off x="0" y="0"/>
          <a:ext cx="0" cy="0"/>
          <a:chOff x="0" y="0"/>
          <a:chExt cx="0" cy="0"/>
        </a:xfrm>
      </p:grpSpPr>
      <p:sp>
        <p:nvSpPr>
          <p:cNvPr id="2121" name="Google Shape;2121;g63dcebb4e9_1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2" name="Google Shape;2122;g63dcebb4e9_1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g8af4a0d44b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0" name="Google Shape;2140;g8af4a0d44b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g63eb69fda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3" name="Google Shape;2153;g63eb69fda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a758f4694d_0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a758f4694d_0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g63eb69fdaf_0_1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6" name="Google Shape;2316;g63eb69fdaf_0_1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63eb69fdaf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3" name="Google Shape;2343;g63eb69fdaf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5" name="Shape 2365"/>
        <p:cNvGrpSpPr/>
        <p:nvPr/>
      </p:nvGrpSpPr>
      <p:grpSpPr>
        <a:xfrm>
          <a:off x="0" y="0"/>
          <a:ext cx="0" cy="0"/>
          <a:chOff x="0" y="0"/>
          <a:chExt cx="0" cy="0"/>
        </a:xfrm>
      </p:grpSpPr>
      <p:sp>
        <p:nvSpPr>
          <p:cNvPr id="2366" name="Google Shape;2366;g63eb69fdaf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7" name="Google Shape;2367;g63eb69fdaf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1" name="Shape 2381"/>
        <p:cNvGrpSpPr/>
        <p:nvPr/>
      </p:nvGrpSpPr>
      <p:grpSpPr>
        <a:xfrm>
          <a:off x="0" y="0"/>
          <a:ext cx="0" cy="0"/>
          <a:chOff x="0" y="0"/>
          <a:chExt cx="0" cy="0"/>
        </a:xfrm>
      </p:grpSpPr>
      <p:sp>
        <p:nvSpPr>
          <p:cNvPr id="2382" name="Google Shape;2382;g63eb69fdaf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3" name="Google Shape;2383;g63eb69fdaf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9" name="Shape 2399"/>
        <p:cNvGrpSpPr/>
        <p:nvPr/>
      </p:nvGrpSpPr>
      <p:grpSpPr>
        <a:xfrm>
          <a:off x="0" y="0"/>
          <a:ext cx="0" cy="0"/>
          <a:chOff x="0" y="0"/>
          <a:chExt cx="0" cy="0"/>
        </a:xfrm>
      </p:grpSpPr>
      <p:sp>
        <p:nvSpPr>
          <p:cNvPr id="2400" name="Google Shape;2400;g63eb69fdaf_0_1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1" name="Google Shape;2401;g63eb69fdaf_0_1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2" name="Shape 2412"/>
        <p:cNvGrpSpPr/>
        <p:nvPr/>
      </p:nvGrpSpPr>
      <p:grpSpPr>
        <a:xfrm>
          <a:off x="0" y="0"/>
          <a:ext cx="0" cy="0"/>
          <a:chOff x="0" y="0"/>
          <a:chExt cx="0" cy="0"/>
        </a:xfrm>
      </p:grpSpPr>
      <p:sp>
        <p:nvSpPr>
          <p:cNvPr id="2413" name="Google Shape;2413;g63eb69fdaf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4" name="Google Shape;2414;g63eb69fdaf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3" name="Shape 2453"/>
        <p:cNvGrpSpPr/>
        <p:nvPr/>
      </p:nvGrpSpPr>
      <p:grpSpPr>
        <a:xfrm>
          <a:off x="0" y="0"/>
          <a:ext cx="0" cy="0"/>
          <a:chOff x="0" y="0"/>
          <a:chExt cx="0" cy="0"/>
        </a:xfrm>
      </p:grpSpPr>
      <p:sp>
        <p:nvSpPr>
          <p:cNvPr id="2454" name="Google Shape;2454;g63eb69fdaf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5" name="Google Shape;2455;g63eb69fdaf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1" name="Shape 2501"/>
        <p:cNvGrpSpPr/>
        <p:nvPr/>
      </p:nvGrpSpPr>
      <p:grpSpPr>
        <a:xfrm>
          <a:off x="0" y="0"/>
          <a:ext cx="0" cy="0"/>
          <a:chOff x="0" y="0"/>
          <a:chExt cx="0" cy="0"/>
        </a:xfrm>
      </p:grpSpPr>
      <p:sp>
        <p:nvSpPr>
          <p:cNvPr id="2502" name="Google Shape;2502;g63eb69fdaf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3" name="Google Shape;2503;g63eb69fdaf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g63eb69fdaf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4" name="Google Shape;2514;g63eb69fdaf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3" name="Shape 2523"/>
        <p:cNvGrpSpPr/>
        <p:nvPr/>
      </p:nvGrpSpPr>
      <p:grpSpPr>
        <a:xfrm>
          <a:off x="0" y="0"/>
          <a:ext cx="0" cy="0"/>
          <a:chOff x="0" y="0"/>
          <a:chExt cx="0" cy="0"/>
        </a:xfrm>
      </p:grpSpPr>
      <p:sp>
        <p:nvSpPr>
          <p:cNvPr id="2524" name="Google Shape;2524;g63eb69fdaf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5" name="Google Shape;2525;g63eb69fdaf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a758f4694d_0_1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a758f4694d_0_1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7" name="Shape 2557"/>
        <p:cNvGrpSpPr/>
        <p:nvPr/>
      </p:nvGrpSpPr>
      <p:grpSpPr>
        <a:xfrm>
          <a:off x="0" y="0"/>
          <a:ext cx="0" cy="0"/>
          <a:chOff x="0" y="0"/>
          <a:chExt cx="0" cy="0"/>
        </a:xfrm>
      </p:grpSpPr>
      <p:sp>
        <p:nvSpPr>
          <p:cNvPr id="2558" name="Google Shape;2558;g63eb69fdaf_0_1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9" name="Google Shape;2559;g63eb69fdaf_0_1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2" name="Shape 2572"/>
        <p:cNvGrpSpPr/>
        <p:nvPr/>
      </p:nvGrpSpPr>
      <p:grpSpPr>
        <a:xfrm>
          <a:off x="0" y="0"/>
          <a:ext cx="0" cy="0"/>
          <a:chOff x="0" y="0"/>
          <a:chExt cx="0" cy="0"/>
        </a:xfrm>
      </p:grpSpPr>
      <p:sp>
        <p:nvSpPr>
          <p:cNvPr id="2573" name="Google Shape;2573;g63eb69fdaf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4" name="Google Shape;2574;g63eb69fdaf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6" name="Shape 2596"/>
        <p:cNvGrpSpPr/>
        <p:nvPr/>
      </p:nvGrpSpPr>
      <p:grpSpPr>
        <a:xfrm>
          <a:off x="0" y="0"/>
          <a:ext cx="0" cy="0"/>
          <a:chOff x="0" y="0"/>
          <a:chExt cx="0" cy="0"/>
        </a:xfrm>
      </p:grpSpPr>
      <p:sp>
        <p:nvSpPr>
          <p:cNvPr id="2597" name="Google Shape;2597;g63eb69fdaf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8" name="Google Shape;2598;g63eb69fdaf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1" name="Shape 2611"/>
        <p:cNvGrpSpPr/>
        <p:nvPr/>
      </p:nvGrpSpPr>
      <p:grpSpPr>
        <a:xfrm>
          <a:off x="0" y="0"/>
          <a:ext cx="0" cy="0"/>
          <a:chOff x="0" y="0"/>
          <a:chExt cx="0" cy="0"/>
        </a:xfrm>
      </p:grpSpPr>
      <p:sp>
        <p:nvSpPr>
          <p:cNvPr id="2612" name="Google Shape;2612;g8d8b9be6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3" name="Google Shape;2613;g8d8b9be6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4" name="Shape 2624"/>
        <p:cNvGrpSpPr/>
        <p:nvPr/>
      </p:nvGrpSpPr>
      <p:grpSpPr>
        <a:xfrm>
          <a:off x="0" y="0"/>
          <a:ext cx="0" cy="0"/>
          <a:chOff x="0" y="0"/>
          <a:chExt cx="0" cy="0"/>
        </a:xfrm>
      </p:grpSpPr>
      <p:sp>
        <p:nvSpPr>
          <p:cNvPr id="2625" name="Google Shape;2625;g8d8b9be634_0_1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6" name="Google Shape;2626;g8d8b9be634_0_1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7" name="Shape 2637"/>
        <p:cNvGrpSpPr/>
        <p:nvPr/>
      </p:nvGrpSpPr>
      <p:grpSpPr>
        <a:xfrm>
          <a:off x="0" y="0"/>
          <a:ext cx="0" cy="0"/>
          <a:chOff x="0" y="0"/>
          <a:chExt cx="0" cy="0"/>
        </a:xfrm>
      </p:grpSpPr>
      <p:sp>
        <p:nvSpPr>
          <p:cNvPr id="2638" name="Google Shape;2638;g8d8b9be634_0_1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9" name="Google Shape;2639;g8d8b9be634_0_1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4" name="Shape 2644"/>
        <p:cNvGrpSpPr/>
        <p:nvPr/>
      </p:nvGrpSpPr>
      <p:grpSpPr>
        <a:xfrm>
          <a:off x="0" y="0"/>
          <a:ext cx="0" cy="0"/>
          <a:chOff x="0" y="0"/>
          <a:chExt cx="0" cy="0"/>
        </a:xfrm>
      </p:grpSpPr>
      <p:sp>
        <p:nvSpPr>
          <p:cNvPr id="2645" name="Google Shape;2645;g8d8b9be634_0_1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6" name="Google Shape;2646;g8d8b9be634_0_1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3" name="Shape 2653"/>
        <p:cNvGrpSpPr/>
        <p:nvPr/>
      </p:nvGrpSpPr>
      <p:grpSpPr>
        <a:xfrm>
          <a:off x="0" y="0"/>
          <a:ext cx="0" cy="0"/>
          <a:chOff x="0" y="0"/>
          <a:chExt cx="0" cy="0"/>
        </a:xfrm>
      </p:grpSpPr>
      <p:sp>
        <p:nvSpPr>
          <p:cNvPr id="2654" name="Google Shape;2654;g8d8b9be634_0_1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5" name="Google Shape;2655;g8d8b9be634_0_1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1" name="Shape 2661"/>
        <p:cNvGrpSpPr/>
        <p:nvPr/>
      </p:nvGrpSpPr>
      <p:grpSpPr>
        <a:xfrm>
          <a:off x="0" y="0"/>
          <a:ext cx="0" cy="0"/>
          <a:chOff x="0" y="0"/>
          <a:chExt cx="0" cy="0"/>
        </a:xfrm>
      </p:grpSpPr>
      <p:sp>
        <p:nvSpPr>
          <p:cNvPr id="2662" name="Google Shape;2662;g8d8b9be634_0_1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3" name="Google Shape;2663;g8d8b9be634_0_1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3" name="Shape 2673"/>
        <p:cNvGrpSpPr/>
        <p:nvPr/>
      </p:nvGrpSpPr>
      <p:grpSpPr>
        <a:xfrm>
          <a:off x="0" y="0"/>
          <a:ext cx="0" cy="0"/>
          <a:chOff x="0" y="0"/>
          <a:chExt cx="0" cy="0"/>
        </a:xfrm>
      </p:grpSpPr>
      <p:sp>
        <p:nvSpPr>
          <p:cNvPr id="2674" name="Google Shape;2674;g8d8b9be634_0_1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5" name="Google Shape;2675;g8d8b9be634_0_1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547716335e_0_2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547716335e_0_2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0" name="Shape 2680"/>
        <p:cNvGrpSpPr/>
        <p:nvPr/>
      </p:nvGrpSpPr>
      <p:grpSpPr>
        <a:xfrm>
          <a:off x="0" y="0"/>
          <a:ext cx="0" cy="0"/>
          <a:chOff x="0" y="0"/>
          <a:chExt cx="0" cy="0"/>
        </a:xfrm>
      </p:grpSpPr>
      <p:sp>
        <p:nvSpPr>
          <p:cNvPr id="2681" name="Google Shape;2681;g8d8b9be634_0_1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2" name="Google Shape;2682;g8d8b9be634_0_1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8" name="Shape 2688"/>
        <p:cNvGrpSpPr/>
        <p:nvPr/>
      </p:nvGrpSpPr>
      <p:grpSpPr>
        <a:xfrm>
          <a:off x="0" y="0"/>
          <a:ext cx="0" cy="0"/>
          <a:chOff x="0" y="0"/>
          <a:chExt cx="0" cy="0"/>
        </a:xfrm>
      </p:grpSpPr>
      <p:sp>
        <p:nvSpPr>
          <p:cNvPr id="2689" name="Google Shape;2689;g8d8b9be634_0_1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0" name="Google Shape;2690;g8d8b9be634_0_1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5" name="Shape 2695"/>
        <p:cNvGrpSpPr/>
        <p:nvPr/>
      </p:nvGrpSpPr>
      <p:grpSpPr>
        <a:xfrm>
          <a:off x="0" y="0"/>
          <a:ext cx="0" cy="0"/>
          <a:chOff x="0" y="0"/>
          <a:chExt cx="0" cy="0"/>
        </a:xfrm>
      </p:grpSpPr>
      <p:sp>
        <p:nvSpPr>
          <p:cNvPr id="2696" name="Google Shape;2696;g8d8b9be634_0_1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7" name="Google Shape;2697;g8d8b9be634_0_1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3" name="Shape 2703"/>
        <p:cNvGrpSpPr/>
        <p:nvPr/>
      </p:nvGrpSpPr>
      <p:grpSpPr>
        <a:xfrm>
          <a:off x="0" y="0"/>
          <a:ext cx="0" cy="0"/>
          <a:chOff x="0" y="0"/>
          <a:chExt cx="0" cy="0"/>
        </a:xfrm>
      </p:grpSpPr>
      <p:sp>
        <p:nvSpPr>
          <p:cNvPr id="2704" name="Google Shape;2704;g8d8b9be634_0_1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5" name="Google Shape;2705;g8d8b9be634_0_1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4" name="Shape 2714"/>
        <p:cNvGrpSpPr/>
        <p:nvPr/>
      </p:nvGrpSpPr>
      <p:grpSpPr>
        <a:xfrm>
          <a:off x="0" y="0"/>
          <a:ext cx="0" cy="0"/>
          <a:chOff x="0" y="0"/>
          <a:chExt cx="0" cy="0"/>
        </a:xfrm>
      </p:grpSpPr>
      <p:sp>
        <p:nvSpPr>
          <p:cNvPr id="2715" name="Google Shape;2715;g8d8b9be634_0_1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6" name="Google Shape;2716;g8d8b9be634_0_1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2" name="Shape 2722"/>
        <p:cNvGrpSpPr/>
        <p:nvPr/>
      </p:nvGrpSpPr>
      <p:grpSpPr>
        <a:xfrm>
          <a:off x="0" y="0"/>
          <a:ext cx="0" cy="0"/>
          <a:chOff x="0" y="0"/>
          <a:chExt cx="0" cy="0"/>
        </a:xfrm>
      </p:grpSpPr>
      <p:sp>
        <p:nvSpPr>
          <p:cNvPr id="2723" name="Google Shape;2723;g8d8b9be634_0_1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4" name="Google Shape;2724;g8d8b9be634_0_1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1" name="Shape 2731"/>
        <p:cNvGrpSpPr/>
        <p:nvPr/>
      </p:nvGrpSpPr>
      <p:grpSpPr>
        <a:xfrm>
          <a:off x="0" y="0"/>
          <a:ext cx="0" cy="0"/>
          <a:chOff x="0" y="0"/>
          <a:chExt cx="0" cy="0"/>
        </a:xfrm>
      </p:grpSpPr>
      <p:sp>
        <p:nvSpPr>
          <p:cNvPr id="2732" name="Google Shape;2732;g8d8b9be634_0_1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3" name="Google Shape;2733;g8d8b9be634_0_1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1" name="Shape 2741"/>
        <p:cNvGrpSpPr/>
        <p:nvPr/>
      </p:nvGrpSpPr>
      <p:grpSpPr>
        <a:xfrm>
          <a:off x="0" y="0"/>
          <a:ext cx="0" cy="0"/>
          <a:chOff x="0" y="0"/>
          <a:chExt cx="0" cy="0"/>
        </a:xfrm>
      </p:grpSpPr>
      <p:sp>
        <p:nvSpPr>
          <p:cNvPr id="2742" name="Google Shape;2742;g8d8b9be634_0_2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3" name="Google Shape;2743;g8d8b9be634_0_2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0" name="Shape 2750"/>
        <p:cNvGrpSpPr/>
        <p:nvPr/>
      </p:nvGrpSpPr>
      <p:grpSpPr>
        <a:xfrm>
          <a:off x="0" y="0"/>
          <a:ext cx="0" cy="0"/>
          <a:chOff x="0" y="0"/>
          <a:chExt cx="0" cy="0"/>
        </a:xfrm>
      </p:grpSpPr>
      <p:sp>
        <p:nvSpPr>
          <p:cNvPr id="2751" name="Google Shape;2751;g8d8b9be634_0_2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2" name="Google Shape;2752;g8d8b9be634_0_2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1" name="Shape 2761"/>
        <p:cNvGrpSpPr/>
        <p:nvPr/>
      </p:nvGrpSpPr>
      <p:grpSpPr>
        <a:xfrm>
          <a:off x="0" y="0"/>
          <a:ext cx="0" cy="0"/>
          <a:chOff x="0" y="0"/>
          <a:chExt cx="0" cy="0"/>
        </a:xfrm>
      </p:grpSpPr>
      <p:sp>
        <p:nvSpPr>
          <p:cNvPr id="2762" name="Google Shape;2762;g8d8b9be634_0_2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3" name="Google Shape;2763;g8d8b9be634_0_2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5" name="Shape 2775"/>
        <p:cNvGrpSpPr/>
        <p:nvPr/>
      </p:nvGrpSpPr>
      <p:grpSpPr>
        <a:xfrm>
          <a:off x="0" y="0"/>
          <a:ext cx="0" cy="0"/>
          <a:chOff x="0" y="0"/>
          <a:chExt cx="0" cy="0"/>
        </a:xfrm>
      </p:grpSpPr>
      <p:sp>
        <p:nvSpPr>
          <p:cNvPr id="2776" name="Google Shape;2776;g8d8b9be634_0_2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7" name="Google Shape;2777;g8d8b9be634_0_2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7" name="Shape 2787"/>
        <p:cNvGrpSpPr/>
        <p:nvPr/>
      </p:nvGrpSpPr>
      <p:grpSpPr>
        <a:xfrm>
          <a:off x="0" y="0"/>
          <a:ext cx="0" cy="0"/>
          <a:chOff x="0" y="0"/>
          <a:chExt cx="0" cy="0"/>
        </a:xfrm>
      </p:grpSpPr>
      <p:sp>
        <p:nvSpPr>
          <p:cNvPr id="2788" name="Google Shape;2788;g8d8b9be634_0_2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9" name="Google Shape;2789;g8d8b9be634_0_2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8" name="Shape 2808"/>
        <p:cNvGrpSpPr/>
        <p:nvPr/>
      </p:nvGrpSpPr>
      <p:grpSpPr>
        <a:xfrm>
          <a:off x="0" y="0"/>
          <a:ext cx="0" cy="0"/>
          <a:chOff x="0" y="0"/>
          <a:chExt cx="0" cy="0"/>
        </a:xfrm>
      </p:grpSpPr>
      <p:sp>
        <p:nvSpPr>
          <p:cNvPr id="2809" name="Google Shape;2809;g8d8b9be634_0_2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0" name="Google Shape;2810;g8d8b9be634_0_2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2" name="Shape 2822"/>
        <p:cNvGrpSpPr/>
        <p:nvPr/>
      </p:nvGrpSpPr>
      <p:grpSpPr>
        <a:xfrm>
          <a:off x="0" y="0"/>
          <a:ext cx="0" cy="0"/>
          <a:chOff x="0" y="0"/>
          <a:chExt cx="0" cy="0"/>
        </a:xfrm>
      </p:grpSpPr>
      <p:sp>
        <p:nvSpPr>
          <p:cNvPr id="2823" name="Google Shape;2823;g8d8b9be634_0_2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4" name="Google Shape;2824;g8d8b9be634_0_2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7" name="Shape 2837"/>
        <p:cNvGrpSpPr/>
        <p:nvPr/>
      </p:nvGrpSpPr>
      <p:grpSpPr>
        <a:xfrm>
          <a:off x="0" y="0"/>
          <a:ext cx="0" cy="0"/>
          <a:chOff x="0" y="0"/>
          <a:chExt cx="0" cy="0"/>
        </a:xfrm>
      </p:grpSpPr>
      <p:sp>
        <p:nvSpPr>
          <p:cNvPr id="2838" name="Google Shape;2838;g8d8b9be634_0_2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9" name="Google Shape;2839;g8d8b9be634_0_2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8" name="Shape 2858"/>
        <p:cNvGrpSpPr/>
        <p:nvPr/>
      </p:nvGrpSpPr>
      <p:grpSpPr>
        <a:xfrm>
          <a:off x="0" y="0"/>
          <a:ext cx="0" cy="0"/>
          <a:chOff x="0" y="0"/>
          <a:chExt cx="0" cy="0"/>
        </a:xfrm>
      </p:grpSpPr>
      <p:sp>
        <p:nvSpPr>
          <p:cNvPr id="2859" name="Google Shape;2859;g8d8b9be634_0_2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0" name="Google Shape;2860;g8d8b9be634_0_2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9" name="Shape 2879"/>
        <p:cNvGrpSpPr/>
        <p:nvPr/>
      </p:nvGrpSpPr>
      <p:grpSpPr>
        <a:xfrm>
          <a:off x="0" y="0"/>
          <a:ext cx="0" cy="0"/>
          <a:chOff x="0" y="0"/>
          <a:chExt cx="0" cy="0"/>
        </a:xfrm>
      </p:grpSpPr>
      <p:sp>
        <p:nvSpPr>
          <p:cNvPr id="2880" name="Google Shape;2880;g8d8b9be634_0_2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1" name="Google Shape;2881;g8d8b9be634_0_2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0" name="Shape 2900"/>
        <p:cNvGrpSpPr/>
        <p:nvPr/>
      </p:nvGrpSpPr>
      <p:grpSpPr>
        <a:xfrm>
          <a:off x="0" y="0"/>
          <a:ext cx="0" cy="0"/>
          <a:chOff x="0" y="0"/>
          <a:chExt cx="0" cy="0"/>
        </a:xfrm>
      </p:grpSpPr>
      <p:sp>
        <p:nvSpPr>
          <p:cNvPr id="2901" name="Google Shape;2901;g8d8b9be634_0_2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2" name="Google Shape;2902;g8d8b9be634_0_2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4" name="Shape 2924"/>
        <p:cNvGrpSpPr/>
        <p:nvPr/>
      </p:nvGrpSpPr>
      <p:grpSpPr>
        <a:xfrm>
          <a:off x="0" y="0"/>
          <a:ext cx="0" cy="0"/>
          <a:chOff x="0" y="0"/>
          <a:chExt cx="0" cy="0"/>
        </a:xfrm>
      </p:grpSpPr>
      <p:sp>
        <p:nvSpPr>
          <p:cNvPr id="2925" name="Google Shape;2925;g8d8b9be634_0_2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6" name="Google Shape;2926;g8d8b9be634_0_2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8" name="Shape 2948"/>
        <p:cNvGrpSpPr/>
        <p:nvPr/>
      </p:nvGrpSpPr>
      <p:grpSpPr>
        <a:xfrm>
          <a:off x="0" y="0"/>
          <a:ext cx="0" cy="0"/>
          <a:chOff x="0" y="0"/>
          <a:chExt cx="0" cy="0"/>
        </a:xfrm>
      </p:grpSpPr>
      <p:sp>
        <p:nvSpPr>
          <p:cNvPr id="2949" name="Google Shape;2949;g8d8b9be634_0_2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0" name="Google Shape;2950;g8d8b9be634_0_2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547716335e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547716335e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0" name="Shape 2960"/>
        <p:cNvGrpSpPr/>
        <p:nvPr/>
      </p:nvGrpSpPr>
      <p:grpSpPr>
        <a:xfrm>
          <a:off x="0" y="0"/>
          <a:ext cx="0" cy="0"/>
          <a:chOff x="0" y="0"/>
          <a:chExt cx="0" cy="0"/>
        </a:xfrm>
      </p:grpSpPr>
      <p:sp>
        <p:nvSpPr>
          <p:cNvPr id="2961" name="Google Shape;2961;g8d8b9be634_0_2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2" name="Google Shape;2962;g8d8b9be634_0_2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2" name="Shape 2972"/>
        <p:cNvGrpSpPr/>
        <p:nvPr/>
      </p:nvGrpSpPr>
      <p:grpSpPr>
        <a:xfrm>
          <a:off x="0" y="0"/>
          <a:ext cx="0" cy="0"/>
          <a:chOff x="0" y="0"/>
          <a:chExt cx="0" cy="0"/>
        </a:xfrm>
      </p:grpSpPr>
      <p:sp>
        <p:nvSpPr>
          <p:cNvPr id="2973" name="Google Shape;2973;g8d8b9be634_0_2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4" name="Google Shape;2974;g8d8b9be634_0_2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3" name="Shape 2983"/>
        <p:cNvGrpSpPr/>
        <p:nvPr/>
      </p:nvGrpSpPr>
      <p:grpSpPr>
        <a:xfrm>
          <a:off x="0" y="0"/>
          <a:ext cx="0" cy="0"/>
          <a:chOff x="0" y="0"/>
          <a:chExt cx="0" cy="0"/>
        </a:xfrm>
      </p:grpSpPr>
      <p:sp>
        <p:nvSpPr>
          <p:cNvPr id="2984" name="Google Shape;2984;g8d8b9be634_0_2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5" name="Google Shape;2985;g8d8b9be634_0_2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6" name="Shape 2996"/>
        <p:cNvGrpSpPr/>
        <p:nvPr/>
      </p:nvGrpSpPr>
      <p:grpSpPr>
        <a:xfrm>
          <a:off x="0" y="0"/>
          <a:ext cx="0" cy="0"/>
          <a:chOff x="0" y="0"/>
          <a:chExt cx="0" cy="0"/>
        </a:xfrm>
      </p:grpSpPr>
      <p:sp>
        <p:nvSpPr>
          <p:cNvPr id="2997" name="Google Shape;2997;g8d8b9be634_0_2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8" name="Google Shape;2998;g8d8b9be634_0_2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9" name="Shape 3009"/>
        <p:cNvGrpSpPr/>
        <p:nvPr/>
      </p:nvGrpSpPr>
      <p:grpSpPr>
        <a:xfrm>
          <a:off x="0" y="0"/>
          <a:ext cx="0" cy="0"/>
          <a:chOff x="0" y="0"/>
          <a:chExt cx="0" cy="0"/>
        </a:xfrm>
      </p:grpSpPr>
      <p:sp>
        <p:nvSpPr>
          <p:cNvPr id="3010" name="Google Shape;3010;g8d8b9be634_0_2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1" name="Google Shape;3011;g8d8b9be634_0_2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7" name="Shape 3027"/>
        <p:cNvGrpSpPr/>
        <p:nvPr/>
      </p:nvGrpSpPr>
      <p:grpSpPr>
        <a:xfrm>
          <a:off x="0" y="0"/>
          <a:ext cx="0" cy="0"/>
          <a:chOff x="0" y="0"/>
          <a:chExt cx="0" cy="0"/>
        </a:xfrm>
      </p:grpSpPr>
      <p:sp>
        <p:nvSpPr>
          <p:cNvPr id="3028" name="Google Shape;3028;g8d8b9be634_0_2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9" name="Google Shape;3029;g8d8b9be634_0_2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0" name="Shape 3190"/>
        <p:cNvGrpSpPr/>
        <p:nvPr/>
      </p:nvGrpSpPr>
      <p:grpSpPr>
        <a:xfrm>
          <a:off x="0" y="0"/>
          <a:ext cx="0" cy="0"/>
          <a:chOff x="0" y="0"/>
          <a:chExt cx="0" cy="0"/>
        </a:xfrm>
      </p:grpSpPr>
      <p:sp>
        <p:nvSpPr>
          <p:cNvPr id="3191" name="Google Shape;3191;g8d8b9be634_0_2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2" name="Google Shape;3192;g8d8b9be634_0_2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7" name="Shape 3217"/>
        <p:cNvGrpSpPr/>
        <p:nvPr/>
      </p:nvGrpSpPr>
      <p:grpSpPr>
        <a:xfrm>
          <a:off x="0" y="0"/>
          <a:ext cx="0" cy="0"/>
          <a:chOff x="0" y="0"/>
          <a:chExt cx="0" cy="0"/>
        </a:xfrm>
      </p:grpSpPr>
      <p:sp>
        <p:nvSpPr>
          <p:cNvPr id="3218" name="Google Shape;3218;g8d8b9be634_0_2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9" name="Google Shape;3219;g8d8b9be634_0_2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1" name="Shape 3241"/>
        <p:cNvGrpSpPr/>
        <p:nvPr/>
      </p:nvGrpSpPr>
      <p:grpSpPr>
        <a:xfrm>
          <a:off x="0" y="0"/>
          <a:ext cx="0" cy="0"/>
          <a:chOff x="0" y="0"/>
          <a:chExt cx="0" cy="0"/>
        </a:xfrm>
      </p:grpSpPr>
      <p:sp>
        <p:nvSpPr>
          <p:cNvPr id="3242" name="Google Shape;3242;g8d8b9be634_0_2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3" name="Google Shape;3243;g8d8b9be634_0_2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7" name="Shape 3257"/>
        <p:cNvGrpSpPr/>
        <p:nvPr/>
      </p:nvGrpSpPr>
      <p:grpSpPr>
        <a:xfrm>
          <a:off x="0" y="0"/>
          <a:ext cx="0" cy="0"/>
          <a:chOff x="0" y="0"/>
          <a:chExt cx="0" cy="0"/>
        </a:xfrm>
      </p:grpSpPr>
      <p:sp>
        <p:nvSpPr>
          <p:cNvPr id="3258" name="Google Shape;3258;g8d8b9be634_0_2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9" name="Google Shape;3259;g8d8b9be634_0_2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1.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2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39.png"/><Relationship Id="rId7"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2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2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2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2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2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1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8.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10" name="Shape 10"/>
        <p:cNvGrpSpPr/>
        <p:nvPr/>
      </p:nvGrpSpPr>
      <p:grpSpPr>
        <a:xfrm>
          <a:off x="0" y="0"/>
          <a:ext cx="0" cy="0"/>
          <a:chOff x="0" y="0"/>
          <a:chExt cx="0" cy="0"/>
        </a:xfrm>
      </p:grpSpPr>
      <p:sp>
        <p:nvSpPr>
          <p:cNvPr id="11" name="Google Shape;11;p2"/>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14" name="Google Shape;14;p2"/>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15" name="Google Shape;15;p2"/>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16" name="Google Shape;16;p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7" name="Google Shape;17;p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8" name="Google Shape;18;p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109" name="Shape 109"/>
        <p:cNvGrpSpPr/>
        <p:nvPr/>
      </p:nvGrpSpPr>
      <p:grpSpPr>
        <a:xfrm>
          <a:off x="0" y="0"/>
          <a:ext cx="0" cy="0"/>
          <a:chOff x="0" y="0"/>
          <a:chExt cx="0" cy="0"/>
        </a:xfrm>
      </p:grpSpPr>
      <p:cxnSp>
        <p:nvCxnSpPr>
          <p:cNvPr id="110" name="Google Shape;110;p1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11" name="Google Shape;111;p1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12" name="Google Shape;112;p1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pic>
        <p:nvPicPr>
          <p:cNvPr id="113" name="Google Shape;113;p11"/>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14" name="Google Shape;114;p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15" name="Google Shape;115;p11"/>
          <p:cNvSpPr txBox="1"/>
          <p:nvPr>
            <p:ph idx="2" type="subTitle"/>
          </p:nvPr>
        </p:nvSpPr>
        <p:spPr>
          <a:xfrm>
            <a:off x="9251450" y="2239588"/>
            <a:ext cx="2124300" cy="3157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FFFFFF"/>
                </a:solidFill>
              </a:defRPr>
            </a:lvl2pPr>
            <a:lvl3pPr lvl="2" rtl="0">
              <a:lnSpc>
                <a:spcPct val="174000"/>
              </a:lnSpc>
              <a:spcBef>
                <a:spcPts val="0"/>
              </a:spcBef>
              <a:spcAft>
                <a:spcPts val="0"/>
              </a:spcAft>
              <a:buNone/>
              <a:defRPr sz="1400">
                <a:solidFill>
                  <a:srgbClr val="FFFFFF"/>
                </a:solidFill>
              </a:defRPr>
            </a:lvl3pPr>
            <a:lvl4pPr lvl="3" rtl="0">
              <a:lnSpc>
                <a:spcPct val="174000"/>
              </a:lnSpc>
              <a:spcBef>
                <a:spcPts val="0"/>
              </a:spcBef>
              <a:spcAft>
                <a:spcPts val="0"/>
              </a:spcAft>
              <a:buNone/>
              <a:defRPr sz="1400">
                <a:solidFill>
                  <a:srgbClr val="FFFFFF"/>
                </a:solidFill>
              </a:defRPr>
            </a:lvl4pPr>
            <a:lvl5pPr lvl="4" rtl="0">
              <a:lnSpc>
                <a:spcPct val="174000"/>
              </a:lnSpc>
              <a:spcBef>
                <a:spcPts val="0"/>
              </a:spcBef>
              <a:spcAft>
                <a:spcPts val="0"/>
              </a:spcAft>
              <a:buNone/>
              <a:defRPr sz="1400">
                <a:solidFill>
                  <a:srgbClr val="FFFFFF"/>
                </a:solidFill>
              </a:defRPr>
            </a:lvl5pPr>
            <a:lvl6pPr lvl="5" rtl="0">
              <a:lnSpc>
                <a:spcPct val="174000"/>
              </a:lnSpc>
              <a:spcBef>
                <a:spcPts val="0"/>
              </a:spcBef>
              <a:spcAft>
                <a:spcPts val="0"/>
              </a:spcAft>
              <a:buNone/>
              <a:defRPr sz="1400">
                <a:solidFill>
                  <a:srgbClr val="FFFFFF"/>
                </a:solidFill>
              </a:defRPr>
            </a:lvl6pPr>
            <a:lvl7pPr lvl="6" rtl="0">
              <a:lnSpc>
                <a:spcPct val="174000"/>
              </a:lnSpc>
              <a:spcBef>
                <a:spcPts val="0"/>
              </a:spcBef>
              <a:spcAft>
                <a:spcPts val="0"/>
              </a:spcAft>
              <a:buNone/>
              <a:defRPr sz="1400">
                <a:solidFill>
                  <a:srgbClr val="FFFFFF"/>
                </a:solidFill>
              </a:defRPr>
            </a:lvl7pPr>
            <a:lvl8pPr lvl="7" rtl="0">
              <a:lnSpc>
                <a:spcPct val="174000"/>
              </a:lnSpc>
              <a:spcBef>
                <a:spcPts val="0"/>
              </a:spcBef>
              <a:spcAft>
                <a:spcPts val="0"/>
              </a:spcAft>
              <a:buNone/>
              <a:defRPr sz="1400">
                <a:solidFill>
                  <a:srgbClr val="FFFFFF"/>
                </a:solidFill>
              </a:defRPr>
            </a:lvl8pPr>
            <a:lvl9pPr lvl="8" rtl="0">
              <a:lnSpc>
                <a:spcPct val="174000"/>
              </a:lnSpc>
              <a:spcBef>
                <a:spcPts val="0"/>
              </a:spcBef>
              <a:spcAft>
                <a:spcPts val="0"/>
              </a:spcAft>
              <a:buNone/>
              <a:defRPr sz="1400">
                <a:solidFill>
                  <a:srgbClr val="FFFFFF"/>
                </a:solidFill>
              </a:defRPr>
            </a:lvl9pPr>
          </a:lstStyle>
          <a:p/>
        </p:txBody>
      </p:sp>
      <p:sp>
        <p:nvSpPr>
          <p:cNvPr id="116" name="Google Shape;116;p11"/>
          <p:cNvSpPr txBox="1"/>
          <p:nvPr>
            <p:ph idx="3" type="subTitle"/>
          </p:nvPr>
        </p:nvSpPr>
        <p:spPr>
          <a:xfrm>
            <a:off x="9251450" y="1687025"/>
            <a:ext cx="2124300" cy="3546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Clr>
                <a:srgbClr val="FFFFFF"/>
              </a:buClr>
              <a:buSzPts val="1400"/>
              <a:buFont typeface="Red Hat Display Medium"/>
              <a:buNone/>
              <a:defRPr sz="1400">
                <a:solidFill>
                  <a:srgbClr val="FFFFFF"/>
                </a:solidFill>
                <a:latin typeface="Red Hat Display Medium"/>
                <a:ea typeface="Red Hat Display Medium"/>
                <a:cs typeface="Red Hat Display Medium"/>
                <a:sym typeface="Red Hat Display Medium"/>
              </a:defRPr>
            </a:lvl1pPr>
            <a:lvl2pPr lvl="1" rtl="0">
              <a:spcBef>
                <a:spcPts val="0"/>
              </a:spcBef>
              <a:spcAft>
                <a:spcPts val="0"/>
              </a:spcAft>
              <a:buClr>
                <a:srgbClr val="FFFFFF"/>
              </a:buClr>
              <a:buSzPts val="1800"/>
              <a:buNone/>
              <a:defRPr>
                <a:solidFill>
                  <a:srgbClr val="FFFFFF"/>
                </a:solidFill>
              </a:defRPr>
            </a:lvl2pPr>
            <a:lvl3pPr lvl="2" rtl="0">
              <a:spcBef>
                <a:spcPts val="500"/>
              </a:spcBef>
              <a:spcAft>
                <a:spcPts val="0"/>
              </a:spcAft>
              <a:buClr>
                <a:srgbClr val="FFFFFF"/>
              </a:buClr>
              <a:buSzPts val="1800"/>
              <a:buNone/>
              <a:defRPr>
                <a:solidFill>
                  <a:srgbClr val="FFFFFF"/>
                </a:solidFill>
              </a:defRPr>
            </a:lvl3pPr>
            <a:lvl4pPr lvl="3" rtl="0">
              <a:spcBef>
                <a:spcPts val="500"/>
              </a:spcBef>
              <a:spcAft>
                <a:spcPts val="0"/>
              </a:spcAft>
              <a:buClr>
                <a:srgbClr val="FFFFFF"/>
              </a:buClr>
              <a:buSzPts val="1800"/>
              <a:buNone/>
              <a:defRPr>
                <a:solidFill>
                  <a:srgbClr val="FFFFFF"/>
                </a:solidFill>
              </a:defRPr>
            </a:lvl4pPr>
            <a:lvl5pPr lvl="4" rtl="0">
              <a:spcBef>
                <a:spcPts val="500"/>
              </a:spcBef>
              <a:spcAft>
                <a:spcPts val="0"/>
              </a:spcAft>
              <a:buClr>
                <a:srgbClr val="FFFFFF"/>
              </a:buClr>
              <a:buSzPts val="1800"/>
              <a:buNone/>
              <a:defRPr>
                <a:solidFill>
                  <a:srgbClr val="FFFFFF"/>
                </a:solidFill>
              </a:defRPr>
            </a:lvl5pPr>
            <a:lvl6pPr lvl="5" rtl="0">
              <a:spcBef>
                <a:spcPts val="500"/>
              </a:spcBef>
              <a:spcAft>
                <a:spcPts val="0"/>
              </a:spcAft>
              <a:buClr>
                <a:srgbClr val="FFFFFF"/>
              </a:buClr>
              <a:buSzPts val="1800"/>
              <a:buNone/>
              <a:defRPr>
                <a:solidFill>
                  <a:srgbClr val="FFFFFF"/>
                </a:solidFill>
              </a:defRPr>
            </a:lvl6pPr>
            <a:lvl7pPr lvl="6" rtl="0">
              <a:spcBef>
                <a:spcPts val="500"/>
              </a:spcBef>
              <a:spcAft>
                <a:spcPts val="0"/>
              </a:spcAft>
              <a:buClr>
                <a:srgbClr val="FFFFFF"/>
              </a:buClr>
              <a:buSzPts val="1800"/>
              <a:buNone/>
              <a:defRPr>
                <a:solidFill>
                  <a:srgbClr val="FFFFFF"/>
                </a:solidFill>
              </a:defRPr>
            </a:lvl7pPr>
            <a:lvl8pPr lvl="7" rtl="0">
              <a:spcBef>
                <a:spcPts val="500"/>
              </a:spcBef>
              <a:spcAft>
                <a:spcPts val="0"/>
              </a:spcAft>
              <a:buClr>
                <a:srgbClr val="FFFFFF"/>
              </a:buClr>
              <a:buSzPts val="1800"/>
              <a:buNone/>
              <a:defRPr>
                <a:solidFill>
                  <a:srgbClr val="FFFFFF"/>
                </a:solidFill>
              </a:defRPr>
            </a:lvl8pPr>
            <a:lvl9pPr lvl="8" rtl="0">
              <a:spcBef>
                <a:spcPts val="500"/>
              </a:spcBef>
              <a:spcAft>
                <a:spcPts val="500"/>
              </a:spcAft>
              <a:buClr>
                <a:srgbClr val="FFFFFF"/>
              </a:buClr>
              <a:buSzPts val="1800"/>
              <a:buNone/>
              <a:defRPr>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12"/>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19" name="Google Shape;119;p1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20" name="Google Shape;120;p1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21" name="Google Shape;121;p1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122" name="Google Shape;122;p12"/>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123" name="Google Shape;123;p1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24" name="Google Shape;124;p12"/>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125" name="Google Shape;125;p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13"/>
          <p:cNvSpPr txBox="1"/>
          <p:nvPr>
            <p:ph idx="1" type="subTitle"/>
          </p:nvPr>
        </p:nvSpPr>
        <p:spPr>
          <a:xfrm>
            <a:off x="9251450" y="2239588"/>
            <a:ext cx="2124300" cy="3157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128" name="Google Shape;128;p13"/>
          <p:cNvSpPr txBox="1"/>
          <p:nvPr>
            <p:ph idx="2" type="subTitle"/>
          </p:nvPr>
        </p:nvSpPr>
        <p:spPr>
          <a:xfrm>
            <a:off x="9251450" y="1687025"/>
            <a:ext cx="2124300" cy="354600"/>
          </a:xfrm>
          <a:prstGeom prst="rect">
            <a:avLst/>
          </a:prstGeom>
        </p:spPr>
        <p:txBody>
          <a:bodyPr anchorCtr="0" anchor="b" bIns="0" lIns="0" spcFirstLastPara="1" rIns="0" wrap="square" tIns="0">
            <a:noAutofit/>
          </a:bodyPr>
          <a:lstStyle>
            <a:lvl1pPr lvl="0">
              <a:lnSpc>
                <a:spcPct val="135000"/>
              </a:lnSpc>
              <a:spcBef>
                <a:spcPts val="0"/>
              </a:spcBef>
              <a:spcAft>
                <a:spcPts val="0"/>
              </a:spcAft>
              <a:buSzPts val="1400"/>
              <a:buFont typeface="Red Hat Display Medium"/>
              <a:buNone/>
              <a:defRPr sz="1400">
                <a:latin typeface="Red Hat Display Medium"/>
                <a:ea typeface="Red Hat Display Medium"/>
                <a:cs typeface="Red Hat Display Medium"/>
                <a:sym typeface="Red Hat Display Medium"/>
              </a:defRPr>
            </a:lvl1pPr>
            <a:lvl2pPr lvl="1">
              <a:spcBef>
                <a:spcPts val="0"/>
              </a:spcBef>
              <a:spcAft>
                <a:spcPts val="0"/>
              </a:spcAft>
              <a:buSzPts val="1800"/>
              <a:buNone/>
              <a:defRPr/>
            </a:lvl2pPr>
            <a:lvl3pPr lvl="2">
              <a:spcBef>
                <a:spcPts val="500"/>
              </a:spcBef>
              <a:spcAft>
                <a:spcPts val="0"/>
              </a:spcAft>
              <a:buSzPts val="1800"/>
              <a:buNone/>
              <a:defRPr/>
            </a:lvl3pPr>
            <a:lvl4pPr lvl="3">
              <a:spcBef>
                <a:spcPts val="500"/>
              </a:spcBef>
              <a:spcAft>
                <a:spcPts val="0"/>
              </a:spcAft>
              <a:buSzPts val="1800"/>
              <a:buNone/>
              <a:defRPr/>
            </a:lvl4pPr>
            <a:lvl5pPr lvl="4">
              <a:spcBef>
                <a:spcPts val="500"/>
              </a:spcBef>
              <a:spcAft>
                <a:spcPts val="0"/>
              </a:spcAft>
              <a:buSzPts val="1800"/>
              <a:buNone/>
              <a:defRPr/>
            </a:lvl5pPr>
            <a:lvl6pPr lvl="5">
              <a:spcBef>
                <a:spcPts val="500"/>
              </a:spcBef>
              <a:spcAft>
                <a:spcPts val="0"/>
              </a:spcAft>
              <a:buSzPts val="1800"/>
              <a:buNone/>
              <a:defRPr/>
            </a:lvl6pPr>
            <a:lvl7pPr lvl="6">
              <a:spcBef>
                <a:spcPts val="500"/>
              </a:spcBef>
              <a:spcAft>
                <a:spcPts val="0"/>
              </a:spcAft>
              <a:buSzPts val="1800"/>
              <a:buNone/>
              <a:defRPr/>
            </a:lvl7pPr>
            <a:lvl8pPr lvl="7">
              <a:spcBef>
                <a:spcPts val="500"/>
              </a:spcBef>
              <a:spcAft>
                <a:spcPts val="0"/>
              </a:spcAft>
              <a:buSzPts val="1800"/>
              <a:buNone/>
              <a:defRPr/>
            </a:lvl8pPr>
            <a:lvl9pPr lvl="8">
              <a:spcBef>
                <a:spcPts val="500"/>
              </a:spcBef>
              <a:spcAft>
                <a:spcPts val="500"/>
              </a:spcAft>
              <a:buSzPts val="1800"/>
              <a:buNone/>
              <a:defRPr/>
            </a:lvl9pPr>
          </a:lstStyle>
          <a:p/>
        </p:txBody>
      </p:sp>
      <p:cxnSp>
        <p:nvCxnSpPr>
          <p:cNvPr id="129" name="Google Shape;129;p1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30" name="Google Shape;130;p1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31" name="Google Shape;131;p13"/>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pic>
        <p:nvPicPr>
          <p:cNvPr id="132" name="Google Shape;132;p1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33" name="Google Shape;133;p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134" name="Shape 134"/>
        <p:cNvGrpSpPr/>
        <p:nvPr/>
      </p:nvGrpSpPr>
      <p:grpSpPr>
        <a:xfrm>
          <a:off x="0" y="0"/>
          <a:ext cx="0" cy="0"/>
          <a:chOff x="0" y="0"/>
          <a:chExt cx="0" cy="0"/>
        </a:xfrm>
      </p:grpSpPr>
      <p:sp>
        <p:nvSpPr>
          <p:cNvPr id="135" name="Google Shape;135;p14"/>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136" name="Google Shape;136;p1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37" name="Google Shape;137;p14"/>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138" name="Google Shape;138;p1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39" name="Google Shape;139;p14"/>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140" name="Google Shape;140;p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15"/>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43" name="Google Shape;143;p15"/>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144" name="Google Shape;144;p1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45" name="Google Shape;145;p15"/>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146" name="Google Shape;146;p15"/>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147" name="Google Shape;147;p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48" name="Google Shape;148;p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16"/>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51" name="Google Shape;151;p1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52" name="Google Shape;152;p16"/>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153" name="Google Shape;153;p16"/>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54" name="Google Shape;154;p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155" name="Shape 155"/>
        <p:cNvGrpSpPr/>
        <p:nvPr/>
      </p:nvGrpSpPr>
      <p:grpSpPr>
        <a:xfrm>
          <a:off x="0" y="0"/>
          <a:ext cx="0" cy="0"/>
          <a:chOff x="0" y="0"/>
          <a:chExt cx="0" cy="0"/>
        </a:xfrm>
      </p:grpSpPr>
      <p:sp>
        <p:nvSpPr>
          <p:cNvPr id="156" name="Google Shape;156;p1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57" name="Google Shape;157;p1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8" name="Google Shape;158;p1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59" name="Google Shape;159;p1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0" name="Google Shape;160;p1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1" name="Google Shape;161;p1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62" name="Google Shape;162;p1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63" name="Google Shape;163;p17"/>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164" name="Shape 164"/>
        <p:cNvGrpSpPr/>
        <p:nvPr/>
      </p:nvGrpSpPr>
      <p:grpSpPr>
        <a:xfrm>
          <a:off x="0" y="0"/>
          <a:ext cx="0" cy="0"/>
          <a:chOff x="0" y="0"/>
          <a:chExt cx="0" cy="0"/>
        </a:xfrm>
      </p:grpSpPr>
      <p:sp>
        <p:nvSpPr>
          <p:cNvPr id="165" name="Google Shape;165;p1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166" name="Google Shape;166;p1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7" name="Google Shape;167;p1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8" name="Google Shape;168;p1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9" name="Google Shape;169;p1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0" name="Google Shape;170;p1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71" name="Google Shape;171;p18"/>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txBox="1"/>
          <p:nvPr>
            <p:ph idx="3"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
        <p:nvSpPr>
          <p:cNvPr id="177" name="Google Shape;177;p18"/>
          <p:cNvSpPr txBox="1"/>
          <p:nvPr>
            <p:ph idx="4"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78" name="Google Shape;178;p18"/>
          <p:cNvSpPr txBox="1"/>
          <p:nvPr>
            <p:ph idx="5"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79" name="Google Shape;179;p1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80" name="Google Shape;180;p18"/>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181" name="Shape 181"/>
        <p:cNvGrpSpPr/>
        <p:nvPr/>
      </p:nvGrpSpPr>
      <p:grpSpPr>
        <a:xfrm>
          <a:off x="0" y="0"/>
          <a:ext cx="0" cy="0"/>
          <a:chOff x="0" y="0"/>
          <a:chExt cx="0" cy="0"/>
        </a:xfrm>
      </p:grpSpPr>
      <p:cxnSp>
        <p:nvCxnSpPr>
          <p:cNvPr id="182" name="Google Shape;182;p1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83" name="Google Shape;183;p1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84" name="Google Shape;184;p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5" name="Google Shape;185;p1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86" name="Google Shape;186;p1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87" name="Google Shape;187;p19"/>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9"/>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9"/>
          <p:cNvSpPr txBox="1"/>
          <p:nvPr>
            <p:ph idx="2"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92" name="Google Shape;192;p19"/>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93" name="Google Shape;193;p1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94" name="Google Shape;194;p19"/>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95" name="Google Shape;195;p19"/>
          <p:cNvSpPr txBox="1"/>
          <p:nvPr>
            <p:ph idx="5" type="subTitle"/>
          </p:nvPr>
        </p:nvSpPr>
        <p:spPr>
          <a:xfrm>
            <a:off x="663300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196" name="Shape 196"/>
        <p:cNvGrpSpPr/>
        <p:nvPr/>
      </p:nvGrpSpPr>
      <p:grpSpPr>
        <a:xfrm>
          <a:off x="0" y="0"/>
          <a:ext cx="0" cy="0"/>
          <a:chOff x="0" y="0"/>
          <a:chExt cx="0" cy="0"/>
        </a:xfrm>
      </p:grpSpPr>
      <p:cxnSp>
        <p:nvCxnSpPr>
          <p:cNvPr id="197" name="Google Shape;197;p2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8" name="Google Shape;198;p2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9" name="Google Shape;199;p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0" name="Google Shape;200;p2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1" name="Google Shape;201;p2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202" name="Google Shape;202;p20"/>
          <p:cNvPicPr preferRelativeResize="0"/>
          <p:nvPr/>
        </p:nvPicPr>
        <p:blipFill rotWithShape="1">
          <a:blip r:embed="rId3">
            <a:alphaModFix/>
          </a:blip>
          <a:srcRect b="0" l="0" r="0" t="0"/>
          <a:stretch/>
        </p:blipFill>
        <p:spPr>
          <a:xfrm>
            <a:off x="1743525" y="2296425"/>
            <a:ext cx="8704948" cy="3247250"/>
          </a:xfrm>
          <a:prstGeom prst="rect">
            <a:avLst/>
          </a:prstGeom>
          <a:noFill/>
          <a:ln>
            <a:noFill/>
          </a:ln>
        </p:spPr>
      </p:pic>
      <p:sp>
        <p:nvSpPr>
          <p:cNvPr id="203" name="Google Shape;203;p20"/>
          <p:cNvSpPr txBox="1"/>
          <p:nvPr>
            <p:ph idx="2" type="subTitle"/>
          </p:nvPr>
        </p:nvSpPr>
        <p:spPr>
          <a:xfrm>
            <a:off x="2262374" y="2965028"/>
            <a:ext cx="2181600" cy="19101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800"/>
            </a:lvl1pPr>
            <a:lvl2pPr lvl="1" algn="ctr">
              <a:lnSpc>
                <a:spcPct val="100000"/>
              </a:lnSpc>
              <a:spcBef>
                <a:spcPts val="0"/>
              </a:spcBef>
              <a:spcAft>
                <a:spcPts val="0"/>
              </a:spcAft>
              <a:buNone/>
              <a:defRPr sz="1800"/>
            </a:lvl2pPr>
            <a:lvl3pPr lvl="2" algn="ctr">
              <a:lnSpc>
                <a:spcPct val="100000"/>
              </a:lnSpc>
              <a:spcBef>
                <a:spcPts val="0"/>
              </a:spcBef>
              <a:spcAft>
                <a:spcPts val="0"/>
              </a:spcAft>
              <a:buNone/>
              <a:defRPr sz="1800"/>
            </a:lvl3pPr>
            <a:lvl4pPr lvl="3" algn="ctr">
              <a:lnSpc>
                <a:spcPct val="100000"/>
              </a:lnSpc>
              <a:spcBef>
                <a:spcPts val="0"/>
              </a:spcBef>
              <a:spcAft>
                <a:spcPts val="0"/>
              </a:spcAft>
              <a:buNone/>
              <a:defRPr sz="1800"/>
            </a:lvl4pPr>
            <a:lvl5pPr lvl="4" algn="ctr">
              <a:lnSpc>
                <a:spcPct val="100000"/>
              </a:lnSpc>
              <a:spcBef>
                <a:spcPts val="0"/>
              </a:spcBef>
              <a:spcAft>
                <a:spcPts val="0"/>
              </a:spcAft>
              <a:buNone/>
              <a:defRPr sz="1800"/>
            </a:lvl5pPr>
            <a:lvl6pPr lvl="5" algn="ctr">
              <a:lnSpc>
                <a:spcPct val="100000"/>
              </a:lnSpc>
              <a:spcBef>
                <a:spcPts val="0"/>
              </a:spcBef>
              <a:spcAft>
                <a:spcPts val="0"/>
              </a:spcAft>
              <a:buNone/>
              <a:defRPr sz="1800"/>
            </a:lvl6pPr>
            <a:lvl7pPr lvl="6" algn="ctr">
              <a:lnSpc>
                <a:spcPct val="100000"/>
              </a:lnSpc>
              <a:spcBef>
                <a:spcPts val="0"/>
              </a:spcBef>
              <a:spcAft>
                <a:spcPts val="0"/>
              </a:spcAft>
              <a:buNone/>
              <a:defRPr sz="1800"/>
            </a:lvl7pPr>
            <a:lvl8pPr lvl="7" algn="ctr">
              <a:lnSpc>
                <a:spcPct val="100000"/>
              </a:lnSpc>
              <a:spcBef>
                <a:spcPts val="0"/>
              </a:spcBef>
              <a:spcAft>
                <a:spcPts val="0"/>
              </a:spcAft>
              <a:buNone/>
              <a:defRPr sz="1800"/>
            </a:lvl8pPr>
            <a:lvl9pPr lvl="8" algn="ctr">
              <a:lnSpc>
                <a:spcPct val="100000"/>
              </a:lnSpc>
              <a:spcBef>
                <a:spcPts val="0"/>
              </a:spcBef>
              <a:spcAft>
                <a:spcPts val="0"/>
              </a:spcAft>
              <a:buNone/>
              <a:defRPr sz="1800"/>
            </a:lvl9pPr>
          </a:lstStyle>
          <a:p/>
        </p:txBody>
      </p:sp>
      <p:sp>
        <p:nvSpPr>
          <p:cNvPr id="204" name="Google Shape;204;p20"/>
          <p:cNvSpPr txBox="1"/>
          <p:nvPr>
            <p:ph idx="3" type="subTitle"/>
          </p:nvPr>
        </p:nvSpPr>
        <p:spPr>
          <a:xfrm>
            <a:off x="5005265"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205" name="Google Shape;205;p20"/>
          <p:cNvSpPr txBox="1"/>
          <p:nvPr>
            <p:ph idx="4" type="subTitle"/>
          </p:nvPr>
        </p:nvSpPr>
        <p:spPr>
          <a:xfrm>
            <a:off x="7748157"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206" name="Google Shape;206;p20"/>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07" name="Google Shape;207;p2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08" name="Google Shape;208;p20"/>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3"/>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22" name="Google Shape;22;p3"/>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23" name="Google Shape;23;p3"/>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24" name="Google Shape;24;p3"/>
          <p:cNvPicPr preferRelativeResize="0"/>
          <p:nvPr/>
        </p:nvPicPr>
        <p:blipFill rotWithShape="1">
          <a:blip r:embed="rId4">
            <a:alphaModFix/>
          </a:blip>
          <a:srcRect b="0" l="0" r="0" t="0"/>
          <a:stretch/>
        </p:blipFill>
        <p:spPr>
          <a:xfrm>
            <a:off x="7542672" y="3470249"/>
            <a:ext cx="282625" cy="282625"/>
          </a:xfrm>
          <a:prstGeom prst="rect">
            <a:avLst/>
          </a:prstGeom>
          <a:noFill/>
          <a:ln>
            <a:noFill/>
          </a:ln>
        </p:spPr>
      </p:pic>
      <p:pic>
        <p:nvPicPr>
          <p:cNvPr id="25" name="Google Shape;25;p3"/>
          <p:cNvPicPr preferRelativeResize="0"/>
          <p:nvPr/>
        </p:nvPicPr>
        <p:blipFill rotWithShape="1">
          <a:blip r:embed="rId5">
            <a:alphaModFix/>
          </a:blip>
          <a:srcRect b="0" l="0" r="0" t="0"/>
          <a:stretch/>
        </p:blipFill>
        <p:spPr>
          <a:xfrm>
            <a:off x="7542672" y="2778374"/>
            <a:ext cx="282625" cy="282625"/>
          </a:xfrm>
          <a:prstGeom prst="rect">
            <a:avLst/>
          </a:prstGeom>
          <a:noFill/>
          <a:ln>
            <a:noFill/>
          </a:ln>
        </p:spPr>
      </p:pic>
      <p:pic>
        <p:nvPicPr>
          <p:cNvPr id="26" name="Google Shape;26;p3"/>
          <p:cNvPicPr preferRelativeResize="0"/>
          <p:nvPr/>
        </p:nvPicPr>
        <p:blipFill rotWithShape="1">
          <a:blip r:embed="rId6">
            <a:alphaModFix/>
          </a:blip>
          <a:srcRect b="0" l="0" r="0" t="0"/>
          <a:stretch/>
        </p:blipFill>
        <p:spPr>
          <a:xfrm>
            <a:off x="7542674" y="2086500"/>
            <a:ext cx="282625" cy="282625"/>
          </a:xfrm>
          <a:prstGeom prst="rect">
            <a:avLst/>
          </a:prstGeom>
          <a:noFill/>
          <a:ln>
            <a:noFill/>
          </a:ln>
        </p:spPr>
      </p:pic>
      <p:pic>
        <p:nvPicPr>
          <p:cNvPr id="27" name="Google Shape;27;p3"/>
          <p:cNvPicPr preferRelativeResize="0"/>
          <p:nvPr/>
        </p:nvPicPr>
        <p:blipFill rotWithShape="1">
          <a:blip r:embed="rId7">
            <a:alphaModFix/>
          </a:blip>
          <a:srcRect b="0" l="0" r="0" t="0"/>
          <a:stretch/>
        </p:blipFill>
        <p:spPr>
          <a:xfrm>
            <a:off x="7542672" y="4162124"/>
            <a:ext cx="282625" cy="282625"/>
          </a:xfrm>
          <a:prstGeom prst="rect">
            <a:avLst/>
          </a:prstGeom>
          <a:noFill/>
          <a:ln>
            <a:noFill/>
          </a:ln>
        </p:spPr>
      </p:pic>
      <p:sp>
        <p:nvSpPr>
          <p:cNvPr id="28" name="Google Shape;28;p3"/>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29" name="Google Shape;29;p3"/>
          <p:cNvSpPr txBox="1"/>
          <p:nvPr/>
        </p:nvSpPr>
        <p:spPr>
          <a:xfrm>
            <a:off x="7960472"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30" name="Google Shape;30;p3"/>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31" name="Google Shape;31;p3"/>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32" name="Google Shape;32;p3"/>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33" name="Google Shape;33;p3"/>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34" name="Google Shape;34;p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209" name="Shape 209"/>
        <p:cNvGrpSpPr/>
        <p:nvPr/>
      </p:nvGrpSpPr>
      <p:grpSpPr>
        <a:xfrm>
          <a:off x="0" y="0"/>
          <a:ext cx="0" cy="0"/>
          <a:chOff x="0" y="0"/>
          <a:chExt cx="0" cy="0"/>
        </a:xfrm>
      </p:grpSpPr>
      <p:sp>
        <p:nvSpPr>
          <p:cNvPr id="210" name="Google Shape;210;p2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211" name="Google Shape;211;p2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12" name="Google Shape;212;p2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13" name="Google Shape;213;p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14" name="Google Shape;214;p2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15" name="Google Shape;215;p2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216" name="Shape 216"/>
        <p:cNvGrpSpPr/>
        <p:nvPr/>
      </p:nvGrpSpPr>
      <p:grpSpPr>
        <a:xfrm>
          <a:off x="0" y="0"/>
          <a:ext cx="0" cy="0"/>
          <a:chOff x="0" y="0"/>
          <a:chExt cx="0" cy="0"/>
        </a:xfrm>
      </p:grpSpPr>
      <p:sp>
        <p:nvSpPr>
          <p:cNvPr id="217" name="Google Shape;217;p2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18" name="Google Shape;218;p2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19" name="Google Shape;219;p2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0" name="Google Shape;220;p2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21" name="Google Shape;221;p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22" name="Google Shape;222;p2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23" name="Google Shape;223;p22"/>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24" name="Google Shape;224;p2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25" name="Google Shape;225;p22"/>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226" name="Shape 226"/>
        <p:cNvGrpSpPr/>
        <p:nvPr/>
      </p:nvGrpSpPr>
      <p:grpSpPr>
        <a:xfrm>
          <a:off x="0" y="0"/>
          <a:ext cx="0" cy="0"/>
          <a:chOff x="0" y="0"/>
          <a:chExt cx="0" cy="0"/>
        </a:xfrm>
      </p:grpSpPr>
      <p:cxnSp>
        <p:nvCxnSpPr>
          <p:cNvPr id="227" name="Google Shape;227;p2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8" name="Google Shape;228;p2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29" name="Google Shape;229;p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0" name="Google Shape;230;p2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31" name="Google Shape;231;p2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32" name="Google Shape;232;p23"/>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33" name="Google Shape;233;p2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34" name="Google Shape;234;p23"/>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235" name="Shape 235"/>
        <p:cNvGrpSpPr/>
        <p:nvPr/>
      </p:nvGrpSpPr>
      <p:grpSpPr>
        <a:xfrm>
          <a:off x="0" y="0"/>
          <a:ext cx="0" cy="0"/>
          <a:chOff x="0" y="0"/>
          <a:chExt cx="0" cy="0"/>
        </a:xfrm>
      </p:grpSpPr>
      <p:sp>
        <p:nvSpPr>
          <p:cNvPr id="236" name="Google Shape;236;p2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37" name="Google Shape;237;p2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8" name="Google Shape;238;p2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9" name="Google Shape;239;p2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0" name="Google Shape;240;p2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1" name="Google Shape;241;p2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42" name="Google Shape;242;p24"/>
          <p:cNvSpPr txBox="1"/>
          <p:nvPr>
            <p:ph idx="3" type="body"/>
          </p:nvPr>
        </p:nvSpPr>
        <p:spPr>
          <a:xfrm>
            <a:off x="2438400" y="16002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243" name="Shape 243"/>
        <p:cNvGrpSpPr/>
        <p:nvPr/>
      </p:nvGrpSpPr>
      <p:grpSpPr>
        <a:xfrm>
          <a:off x="0" y="0"/>
          <a:ext cx="0" cy="0"/>
          <a:chOff x="0" y="0"/>
          <a:chExt cx="0" cy="0"/>
        </a:xfrm>
      </p:grpSpPr>
      <p:cxnSp>
        <p:nvCxnSpPr>
          <p:cNvPr id="244" name="Google Shape;244;p2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5" name="Google Shape;245;p2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6" name="Google Shape;246;p2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7" name="Google Shape;247;p2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8" name="Google Shape;248;p2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49" name="Google Shape;249;p25"/>
          <p:cNvSpPr txBox="1"/>
          <p:nvPr>
            <p:ph idx="2" type="body"/>
          </p:nvPr>
        </p:nvSpPr>
        <p:spPr>
          <a:xfrm>
            <a:off x="885125" y="2291177"/>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250" name="Google Shape;250;p25"/>
          <p:cNvSpPr txBox="1"/>
          <p:nvPr>
            <p:ph idx="3"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251" name="Google Shape;251;p25"/>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52" name="Google Shape;252;p2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53" name="Google Shape;253;p25"/>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254" name="Shape 254"/>
        <p:cNvGrpSpPr/>
        <p:nvPr/>
      </p:nvGrpSpPr>
      <p:grpSpPr>
        <a:xfrm>
          <a:off x="0" y="0"/>
          <a:ext cx="0" cy="0"/>
          <a:chOff x="0" y="0"/>
          <a:chExt cx="0" cy="0"/>
        </a:xfrm>
      </p:grpSpPr>
      <p:cxnSp>
        <p:nvCxnSpPr>
          <p:cNvPr id="255" name="Google Shape;255;p2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56" name="Google Shape;256;p2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57" name="Google Shape;257;p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8" name="Google Shape;258;p2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9" name="Google Shape;259;p2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60" name="Google Shape;260;p26"/>
          <p:cNvSpPr txBox="1"/>
          <p:nvPr>
            <p:ph idx="2"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261" name="Google Shape;261;p26"/>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62" name="Google Shape;262;p2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63" name="Google Shape;263;p26"/>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264" name="Shape 264"/>
        <p:cNvGrpSpPr/>
        <p:nvPr/>
      </p:nvGrpSpPr>
      <p:grpSpPr>
        <a:xfrm>
          <a:off x="0" y="0"/>
          <a:ext cx="0" cy="0"/>
          <a:chOff x="0" y="0"/>
          <a:chExt cx="0" cy="0"/>
        </a:xfrm>
      </p:grpSpPr>
      <p:sp>
        <p:nvSpPr>
          <p:cNvPr id="265" name="Google Shape;265;p2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66" name="Google Shape;266;p2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7" name="Google Shape;267;p2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68" name="Google Shape;268;p2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9" name="Google Shape;269;p2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0" name="Google Shape;270;p2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71" name="Google Shape;271;p27"/>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272" name="Google Shape;272;p27"/>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73" name="Google Shape;273;p27"/>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4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274" name="Google Shape;274;p27"/>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275" name="Shape 275"/>
        <p:cNvGrpSpPr/>
        <p:nvPr/>
      </p:nvGrpSpPr>
      <p:grpSpPr>
        <a:xfrm>
          <a:off x="0" y="0"/>
          <a:ext cx="0" cy="0"/>
          <a:chOff x="0" y="0"/>
          <a:chExt cx="0" cy="0"/>
        </a:xfrm>
      </p:grpSpPr>
      <p:cxnSp>
        <p:nvCxnSpPr>
          <p:cNvPr id="276" name="Google Shape;276;p2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77" name="Google Shape;277;p2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78" name="Google Shape;278;p2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9" name="Google Shape;279;p2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80" name="Google Shape;280;p28"/>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81" name="Google Shape;281;p28"/>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282" name="Google Shape;282;p28"/>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83" name="Google Shape;283;p28"/>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284" name="Google Shape;284;p28"/>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285" name="Google Shape;285;p28"/>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286" name="Google Shape;286;p28"/>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
        <p:nvSpPr>
          <p:cNvPr id="287" name="Google Shape;287;p28"/>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88" name="Google Shape;288;p2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89" name="Google Shape;289;p28"/>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290" name="Shape 290"/>
        <p:cNvGrpSpPr/>
        <p:nvPr/>
      </p:nvGrpSpPr>
      <p:grpSpPr>
        <a:xfrm>
          <a:off x="0" y="0"/>
          <a:ext cx="0" cy="0"/>
          <a:chOff x="0" y="0"/>
          <a:chExt cx="0" cy="0"/>
        </a:xfrm>
      </p:grpSpPr>
      <p:sp>
        <p:nvSpPr>
          <p:cNvPr id="291" name="Google Shape;291;p29"/>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292" name="Google Shape;292;p29"/>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293" name="Google Shape;293;p29"/>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cxnSp>
        <p:nvCxnSpPr>
          <p:cNvPr id="294" name="Google Shape;294;p2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95" name="Google Shape;295;p2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96" name="Google Shape;296;p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7" name="Google Shape;297;p2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98" name="Google Shape;298;p29"/>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99" name="Google Shape;299;p29"/>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300" name="Google Shape;300;p29"/>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301" name="Google Shape;301;p29"/>
          <p:cNvSpPr txBox="1"/>
          <p:nvPr>
            <p:ph idx="5"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02" name="Google Shape;302;p29"/>
          <p:cNvSpPr txBox="1"/>
          <p:nvPr>
            <p:ph idx="6"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03" name="Google Shape;303;p29"/>
          <p:cNvSpPr txBox="1"/>
          <p:nvPr>
            <p:ph idx="7"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04" name="Google Shape;304;p29"/>
          <p:cNvSpPr txBox="1"/>
          <p:nvPr>
            <p:ph idx="8"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05" name="Google Shape;305;p29"/>
          <p:cNvSpPr txBox="1"/>
          <p:nvPr>
            <p:ph idx="9"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06" name="Google Shape;306;p29"/>
          <p:cNvSpPr txBox="1"/>
          <p:nvPr>
            <p:ph idx="13"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07" name="Google Shape;307;p29"/>
          <p:cNvSpPr txBox="1"/>
          <p:nvPr>
            <p:ph idx="1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08" name="Google Shape;308;p2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09" name="Google Shape;309;p29"/>
          <p:cNvSpPr txBox="1"/>
          <p:nvPr>
            <p:ph idx="1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310" name="Shape 310"/>
        <p:cNvGrpSpPr/>
        <p:nvPr/>
      </p:nvGrpSpPr>
      <p:grpSpPr>
        <a:xfrm>
          <a:off x="0" y="0"/>
          <a:ext cx="0" cy="0"/>
          <a:chOff x="0" y="0"/>
          <a:chExt cx="0" cy="0"/>
        </a:xfrm>
      </p:grpSpPr>
      <p:sp>
        <p:nvSpPr>
          <p:cNvPr id="311" name="Google Shape;311;p30"/>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a:spcBef>
                <a:spcPts val="0"/>
              </a:spcBef>
              <a:spcAft>
                <a:spcPts val="0"/>
              </a:spcAft>
              <a:buNone/>
              <a:defRPr sz="8000">
                <a:solidFill>
                  <a:schemeClr val="accent1"/>
                </a:solidFill>
              </a:defRPr>
            </a:lvl1pPr>
            <a:lvl2pPr lvl="1">
              <a:spcBef>
                <a:spcPts val="500"/>
              </a:spcBef>
              <a:spcAft>
                <a:spcPts val="0"/>
              </a:spcAft>
              <a:buNone/>
              <a:defRPr sz="8000">
                <a:solidFill>
                  <a:schemeClr val="accent1"/>
                </a:solidFill>
              </a:defRPr>
            </a:lvl2pPr>
            <a:lvl3pPr lvl="2">
              <a:spcBef>
                <a:spcPts val="500"/>
              </a:spcBef>
              <a:spcAft>
                <a:spcPts val="0"/>
              </a:spcAft>
              <a:buNone/>
              <a:defRPr sz="8000">
                <a:solidFill>
                  <a:schemeClr val="accent1"/>
                </a:solidFill>
              </a:defRPr>
            </a:lvl3pPr>
            <a:lvl4pPr lvl="3">
              <a:spcBef>
                <a:spcPts val="500"/>
              </a:spcBef>
              <a:spcAft>
                <a:spcPts val="0"/>
              </a:spcAft>
              <a:buNone/>
              <a:defRPr sz="8000">
                <a:solidFill>
                  <a:schemeClr val="accent1"/>
                </a:solidFill>
              </a:defRPr>
            </a:lvl4pPr>
            <a:lvl5pPr lvl="4">
              <a:spcBef>
                <a:spcPts val="500"/>
              </a:spcBef>
              <a:spcAft>
                <a:spcPts val="0"/>
              </a:spcAft>
              <a:buNone/>
              <a:defRPr sz="8000">
                <a:solidFill>
                  <a:schemeClr val="accent1"/>
                </a:solidFill>
              </a:defRPr>
            </a:lvl5pPr>
            <a:lvl6pPr lvl="5">
              <a:spcBef>
                <a:spcPts val="500"/>
              </a:spcBef>
              <a:spcAft>
                <a:spcPts val="0"/>
              </a:spcAft>
              <a:buNone/>
              <a:defRPr sz="8000">
                <a:solidFill>
                  <a:schemeClr val="accent1"/>
                </a:solidFill>
              </a:defRPr>
            </a:lvl6pPr>
            <a:lvl7pPr lvl="6">
              <a:spcBef>
                <a:spcPts val="500"/>
              </a:spcBef>
              <a:spcAft>
                <a:spcPts val="0"/>
              </a:spcAft>
              <a:buNone/>
              <a:defRPr sz="8000">
                <a:solidFill>
                  <a:schemeClr val="accent1"/>
                </a:solidFill>
              </a:defRPr>
            </a:lvl7pPr>
            <a:lvl8pPr lvl="7">
              <a:spcBef>
                <a:spcPts val="500"/>
              </a:spcBef>
              <a:spcAft>
                <a:spcPts val="0"/>
              </a:spcAft>
              <a:buNone/>
              <a:defRPr sz="8000">
                <a:solidFill>
                  <a:schemeClr val="accent1"/>
                </a:solidFill>
              </a:defRPr>
            </a:lvl8pPr>
            <a:lvl9pPr lvl="8">
              <a:spcBef>
                <a:spcPts val="500"/>
              </a:spcBef>
              <a:spcAft>
                <a:spcPts val="500"/>
              </a:spcAft>
              <a:buNone/>
              <a:defRPr sz="8000">
                <a:solidFill>
                  <a:schemeClr val="accent1"/>
                </a:solidFill>
              </a:defRPr>
            </a:lvl9pPr>
          </a:lstStyle>
          <a:p/>
        </p:txBody>
      </p:sp>
      <p:sp>
        <p:nvSpPr>
          <p:cNvPr id="312" name="Google Shape;312;p30"/>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cxnSp>
        <p:nvCxnSpPr>
          <p:cNvPr id="313" name="Google Shape;313;p3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14" name="Google Shape;314;p3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15" name="Google Shape;315;p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6" name="Google Shape;316;p3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7" name="Google Shape;317;p3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18" name="Google Shape;318;p30"/>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319" name="Google Shape;319;p30"/>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320" name="Google Shape;320;p30"/>
          <p:cNvSpPr txBox="1"/>
          <p:nvPr>
            <p:ph idx="5"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21" name="Google Shape;321;p30"/>
          <p:cNvSpPr txBox="1"/>
          <p:nvPr>
            <p:ph idx="6"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22" name="Google Shape;322;p30"/>
          <p:cNvSpPr txBox="1"/>
          <p:nvPr>
            <p:ph idx="7"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23" name="Google Shape;323;p30"/>
          <p:cNvSpPr txBox="1"/>
          <p:nvPr>
            <p:ph idx="8"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24" name="Google Shape;324;p30"/>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25" name="Google Shape;325;p3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26" name="Google Shape;326;p30"/>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38" name="Google Shape;38;p4"/>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800">
                <a:solidFill>
                  <a:schemeClr val="lt1"/>
                </a:solidFill>
              </a:defRPr>
            </a:lvl2pPr>
            <a:lvl3pPr lvl="2" rtl="0">
              <a:lnSpc>
                <a:spcPct val="100000"/>
              </a:lnSpc>
              <a:spcBef>
                <a:spcPts val="0"/>
              </a:spcBef>
              <a:spcAft>
                <a:spcPts val="0"/>
              </a:spcAft>
              <a:buNone/>
              <a:defRPr sz="4800">
                <a:solidFill>
                  <a:schemeClr val="lt1"/>
                </a:solidFill>
              </a:defRPr>
            </a:lvl3pPr>
            <a:lvl4pPr lvl="3" rtl="0">
              <a:lnSpc>
                <a:spcPct val="100000"/>
              </a:lnSpc>
              <a:spcBef>
                <a:spcPts val="0"/>
              </a:spcBef>
              <a:spcAft>
                <a:spcPts val="0"/>
              </a:spcAft>
              <a:buNone/>
              <a:defRPr sz="4800">
                <a:solidFill>
                  <a:schemeClr val="lt1"/>
                </a:solidFill>
              </a:defRPr>
            </a:lvl4pPr>
            <a:lvl5pPr lvl="4" rtl="0">
              <a:lnSpc>
                <a:spcPct val="100000"/>
              </a:lnSpc>
              <a:spcBef>
                <a:spcPts val="0"/>
              </a:spcBef>
              <a:spcAft>
                <a:spcPts val="0"/>
              </a:spcAft>
              <a:buNone/>
              <a:defRPr sz="4800">
                <a:solidFill>
                  <a:schemeClr val="lt1"/>
                </a:solidFill>
              </a:defRPr>
            </a:lvl5pPr>
            <a:lvl6pPr lvl="5" rtl="0">
              <a:lnSpc>
                <a:spcPct val="100000"/>
              </a:lnSpc>
              <a:spcBef>
                <a:spcPts val="0"/>
              </a:spcBef>
              <a:spcAft>
                <a:spcPts val="0"/>
              </a:spcAft>
              <a:buNone/>
              <a:defRPr sz="4800">
                <a:solidFill>
                  <a:schemeClr val="lt1"/>
                </a:solidFill>
              </a:defRPr>
            </a:lvl6pPr>
            <a:lvl7pPr lvl="6" rtl="0">
              <a:lnSpc>
                <a:spcPct val="100000"/>
              </a:lnSpc>
              <a:spcBef>
                <a:spcPts val="0"/>
              </a:spcBef>
              <a:spcAft>
                <a:spcPts val="0"/>
              </a:spcAft>
              <a:buNone/>
              <a:defRPr sz="4800">
                <a:solidFill>
                  <a:schemeClr val="lt1"/>
                </a:solidFill>
              </a:defRPr>
            </a:lvl7pPr>
            <a:lvl8pPr lvl="7" rtl="0">
              <a:lnSpc>
                <a:spcPct val="100000"/>
              </a:lnSpc>
              <a:spcBef>
                <a:spcPts val="0"/>
              </a:spcBef>
              <a:spcAft>
                <a:spcPts val="0"/>
              </a:spcAft>
              <a:buNone/>
              <a:defRPr sz="4800">
                <a:solidFill>
                  <a:schemeClr val="lt1"/>
                </a:solidFill>
              </a:defRPr>
            </a:lvl8pPr>
            <a:lvl9pPr lvl="8" rtl="0">
              <a:lnSpc>
                <a:spcPct val="100000"/>
              </a:lnSpc>
              <a:spcBef>
                <a:spcPts val="0"/>
              </a:spcBef>
              <a:spcAft>
                <a:spcPts val="0"/>
              </a:spcAft>
              <a:buNone/>
              <a:defRPr sz="4800">
                <a:solidFill>
                  <a:schemeClr val="lt1"/>
                </a:solidFill>
              </a:defRPr>
            </a:lvl9pPr>
          </a:lstStyle>
          <a:p/>
        </p:txBody>
      </p:sp>
      <p:sp>
        <p:nvSpPr>
          <p:cNvPr id="39" name="Google Shape;39;p4"/>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40" name="Google Shape;40;p4"/>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41" name="Google Shape;41;p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2" name="Google Shape;42;p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3" name="Google Shape;43;p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327" name="Shape 327"/>
        <p:cNvGrpSpPr/>
        <p:nvPr/>
      </p:nvGrpSpPr>
      <p:grpSpPr>
        <a:xfrm>
          <a:off x="0" y="0"/>
          <a:ext cx="0" cy="0"/>
          <a:chOff x="0" y="0"/>
          <a:chExt cx="0" cy="0"/>
        </a:xfrm>
      </p:grpSpPr>
      <p:cxnSp>
        <p:nvCxnSpPr>
          <p:cNvPr id="328" name="Google Shape;328;p3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9" name="Google Shape;329;p3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30" name="Google Shape;330;p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1" name="Google Shape;331;p3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32" name="Google Shape;332;p3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33" name="Google Shape;333;p31"/>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334" name="Google Shape;334;p31"/>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335" name="Google Shape;335;p31"/>
          <p:cNvSpPr txBox="1"/>
          <p:nvPr>
            <p:ph idx="3"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36" name="Google Shape;336;p31"/>
          <p:cNvSpPr txBox="1"/>
          <p:nvPr>
            <p:ph idx="4"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37" name="Google Shape;337;p31"/>
          <p:cNvSpPr txBox="1"/>
          <p:nvPr>
            <p:ph idx="5"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338" name="Google Shape;338;p31"/>
          <p:cNvSpPr txBox="1"/>
          <p:nvPr>
            <p:ph idx="6"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39" name="Google Shape;339;p31"/>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40" name="Google Shape;340;p3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41" name="Google Shape;341;p31"/>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342" name="Shape 342"/>
        <p:cNvGrpSpPr/>
        <p:nvPr/>
      </p:nvGrpSpPr>
      <p:grpSpPr>
        <a:xfrm>
          <a:off x="0" y="0"/>
          <a:ext cx="0" cy="0"/>
          <a:chOff x="0" y="0"/>
          <a:chExt cx="0" cy="0"/>
        </a:xfrm>
      </p:grpSpPr>
      <p:cxnSp>
        <p:nvCxnSpPr>
          <p:cNvPr id="343" name="Google Shape;343;p3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44" name="Google Shape;344;p3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45" name="Google Shape;345;p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6" name="Google Shape;346;p3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47" name="Google Shape;347;p3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48" name="Google Shape;348;p32"/>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349" name="Google Shape;349;p32"/>
          <p:cNvSpPr txBox="1"/>
          <p:nvPr>
            <p:ph idx="3"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50" name="Google Shape;350;p32"/>
          <p:cNvSpPr txBox="1"/>
          <p:nvPr>
            <p:ph idx="4"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51" name="Google Shape;351;p32"/>
          <p:cNvSpPr txBox="1"/>
          <p:nvPr>
            <p:ph idx="5"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52" name="Google Shape;352;p32"/>
          <p:cNvSpPr txBox="1"/>
          <p:nvPr>
            <p:ph idx="6"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53" name="Google Shape;353;p32"/>
          <p:cNvSpPr txBox="1"/>
          <p:nvPr>
            <p:ph idx="7"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54" name="Google Shape;354;p32"/>
          <p:cNvSpPr txBox="1"/>
          <p:nvPr>
            <p:ph idx="8"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55" name="Google Shape;355;p32"/>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56" name="Google Shape;356;p3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57" name="Google Shape;357;p32"/>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358" name="Shape 358"/>
        <p:cNvGrpSpPr/>
        <p:nvPr/>
      </p:nvGrpSpPr>
      <p:grpSpPr>
        <a:xfrm>
          <a:off x="0" y="0"/>
          <a:ext cx="0" cy="0"/>
          <a:chOff x="0" y="0"/>
          <a:chExt cx="0" cy="0"/>
        </a:xfrm>
      </p:grpSpPr>
      <p:cxnSp>
        <p:nvCxnSpPr>
          <p:cNvPr id="359" name="Google Shape;359;p3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60" name="Google Shape;360;p3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61" name="Google Shape;361;p3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2" name="Google Shape;362;p3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3" name="Google Shape;363;p3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64" name="Google Shape;364;p33"/>
          <p:cNvSpPr txBox="1"/>
          <p:nvPr>
            <p:ph idx="2"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365" name="Google Shape;365;p33"/>
          <p:cNvSpPr txBox="1"/>
          <p:nvPr>
            <p:ph idx="3"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9pPr>
          </a:lstStyle>
          <a:p/>
        </p:txBody>
      </p:sp>
      <p:sp>
        <p:nvSpPr>
          <p:cNvPr id="366" name="Google Shape;366;p33"/>
          <p:cNvSpPr txBox="1"/>
          <p:nvPr>
            <p:ph idx="4"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367" name="Google Shape;367;p33"/>
          <p:cNvSpPr txBox="1"/>
          <p:nvPr>
            <p:ph idx="5"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9pPr>
          </a:lstStyle>
          <a:p/>
        </p:txBody>
      </p:sp>
      <p:sp>
        <p:nvSpPr>
          <p:cNvPr id="368" name="Google Shape;368;p33"/>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3"/>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3"/>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3"/>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3"/>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3"/>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3"/>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3"/>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3"/>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3"/>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3"/>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3"/>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3"/>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3"/>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3"/>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3"/>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3"/>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3"/>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3"/>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3"/>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3"/>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3"/>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3"/>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3"/>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3"/>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3"/>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3"/>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3"/>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3"/>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3"/>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3"/>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3"/>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3"/>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3"/>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3"/>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3"/>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3"/>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3"/>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3"/>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3"/>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3"/>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3"/>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3"/>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3"/>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3"/>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3"/>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3"/>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3"/>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3"/>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3"/>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3"/>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3"/>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3"/>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3"/>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3"/>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3"/>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3"/>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3"/>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3"/>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3"/>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3"/>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3"/>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3"/>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3"/>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3"/>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3"/>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3"/>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3"/>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3"/>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3"/>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3"/>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3"/>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3"/>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3"/>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3"/>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3"/>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3"/>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3"/>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3"/>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3"/>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3"/>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3"/>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3"/>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3"/>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3"/>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3"/>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3"/>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3"/>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3"/>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3"/>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3"/>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3"/>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3"/>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3"/>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3"/>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3"/>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3"/>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3"/>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3"/>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3"/>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3"/>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3"/>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3"/>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3"/>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3"/>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3"/>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3"/>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3"/>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3"/>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3"/>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3"/>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3"/>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3"/>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3"/>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3"/>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3"/>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3"/>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3"/>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3"/>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3"/>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3"/>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3"/>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3"/>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3"/>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3"/>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3"/>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3"/>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3"/>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3"/>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3"/>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3"/>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3"/>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3"/>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3"/>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3"/>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3"/>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3"/>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3"/>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3"/>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3"/>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3"/>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3"/>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3"/>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3"/>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3"/>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3"/>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3"/>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3"/>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3"/>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3"/>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3"/>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3"/>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3"/>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3"/>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3"/>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3"/>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3"/>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3"/>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3"/>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3"/>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3"/>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3"/>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3"/>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3"/>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3"/>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3"/>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3"/>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3"/>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3"/>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3"/>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3"/>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3"/>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3"/>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3"/>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3"/>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3"/>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3"/>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3"/>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3"/>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3"/>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3"/>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3"/>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3"/>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3"/>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3"/>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3"/>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3"/>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3"/>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3"/>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3"/>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3"/>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3"/>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3"/>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3"/>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3"/>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3"/>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69" name="Google Shape;569;p3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570" name="Google Shape;570;p33"/>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571" name="Shape 571"/>
        <p:cNvGrpSpPr/>
        <p:nvPr/>
      </p:nvGrpSpPr>
      <p:grpSpPr>
        <a:xfrm>
          <a:off x="0" y="0"/>
          <a:ext cx="0" cy="0"/>
          <a:chOff x="0" y="0"/>
          <a:chExt cx="0" cy="0"/>
        </a:xfrm>
      </p:grpSpPr>
      <p:cxnSp>
        <p:nvCxnSpPr>
          <p:cNvPr id="572" name="Google Shape;572;p3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73" name="Google Shape;573;p3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74" name="Google Shape;574;p3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75" name="Google Shape;575;p3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76" name="Google Shape;576;p3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577" name="Google Shape;577;p34"/>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578" name="Google Shape;578;p34"/>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579" name="Google Shape;579;p34"/>
          <p:cNvSpPr txBox="1"/>
          <p:nvPr>
            <p:ph idx="2"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80" name="Google Shape;580;p34"/>
          <p:cNvSpPr txBox="1"/>
          <p:nvPr>
            <p:ph idx="3"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581" name="Google Shape;581;p34"/>
          <p:cNvSpPr txBox="1"/>
          <p:nvPr>
            <p:ph idx="4"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582" name="Google Shape;582;p34"/>
          <p:cNvSpPr txBox="1"/>
          <p:nvPr>
            <p:ph idx="5"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583" name="Google Shape;583;p34"/>
          <p:cNvSpPr txBox="1"/>
          <p:nvPr>
            <p:ph idx="6"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84" name="Google Shape;584;p34"/>
          <p:cNvSpPr txBox="1"/>
          <p:nvPr>
            <p:ph idx="7"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585" name="Google Shape;585;p34"/>
          <p:cNvPicPr preferRelativeResize="0"/>
          <p:nvPr/>
        </p:nvPicPr>
        <p:blipFill rotWithShape="1">
          <a:blip r:embed="rId3">
            <a:alphaModFix/>
          </a:blip>
          <a:srcRect b="0" l="0" r="0" t="0"/>
          <a:stretch/>
        </p:blipFill>
        <p:spPr>
          <a:xfrm>
            <a:off x="1044805" y="2217196"/>
            <a:ext cx="553219" cy="553200"/>
          </a:xfrm>
          <a:prstGeom prst="rect">
            <a:avLst/>
          </a:prstGeom>
          <a:noFill/>
          <a:ln>
            <a:noFill/>
          </a:ln>
        </p:spPr>
      </p:pic>
      <p:pic>
        <p:nvPicPr>
          <p:cNvPr id="586" name="Google Shape;586;p34"/>
          <p:cNvPicPr preferRelativeResize="0"/>
          <p:nvPr/>
        </p:nvPicPr>
        <p:blipFill rotWithShape="1">
          <a:blip r:embed="rId3">
            <a:alphaModFix/>
          </a:blip>
          <a:srcRect b="0" l="0" r="0" t="0"/>
          <a:stretch/>
        </p:blipFill>
        <p:spPr>
          <a:xfrm>
            <a:off x="4627759" y="2217196"/>
            <a:ext cx="553219" cy="553200"/>
          </a:xfrm>
          <a:prstGeom prst="rect">
            <a:avLst/>
          </a:prstGeom>
          <a:noFill/>
          <a:ln>
            <a:noFill/>
          </a:ln>
        </p:spPr>
      </p:pic>
      <p:pic>
        <p:nvPicPr>
          <p:cNvPr id="587" name="Google Shape;587;p34"/>
          <p:cNvPicPr preferRelativeResize="0"/>
          <p:nvPr/>
        </p:nvPicPr>
        <p:blipFill rotWithShape="1">
          <a:blip r:embed="rId3">
            <a:alphaModFix/>
          </a:blip>
          <a:srcRect b="0" l="0" r="0" t="0"/>
          <a:stretch/>
        </p:blipFill>
        <p:spPr>
          <a:xfrm>
            <a:off x="8210712" y="2217196"/>
            <a:ext cx="553219" cy="553200"/>
          </a:xfrm>
          <a:prstGeom prst="rect">
            <a:avLst/>
          </a:prstGeom>
          <a:noFill/>
          <a:ln>
            <a:noFill/>
          </a:ln>
        </p:spPr>
      </p:pic>
      <p:sp>
        <p:nvSpPr>
          <p:cNvPr id="588" name="Google Shape;588;p34"/>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89" name="Google Shape;589;p3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590" name="Google Shape;590;p34"/>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591" name="Shape 591"/>
        <p:cNvGrpSpPr/>
        <p:nvPr/>
      </p:nvGrpSpPr>
      <p:grpSpPr>
        <a:xfrm>
          <a:off x="0" y="0"/>
          <a:ext cx="0" cy="0"/>
          <a:chOff x="0" y="0"/>
          <a:chExt cx="0" cy="0"/>
        </a:xfrm>
      </p:grpSpPr>
      <p:cxnSp>
        <p:nvCxnSpPr>
          <p:cNvPr id="592" name="Google Shape;592;p3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93" name="Google Shape;593;p3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94" name="Google Shape;594;p3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95" name="Google Shape;595;p3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96" name="Google Shape;596;p3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597" name="Google Shape;597;p35"/>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598" name="Google Shape;598;p35"/>
          <p:cNvSpPr txBox="1"/>
          <p:nvPr>
            <p:ph idx="2"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99" name="Google Shape;599;p35"/>
          <p:cNvSpPr txBox="1"/>
          <p:nvPr>
            <p:ph idx="3"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600" name="Google Shape;600;p35"/>
          <p:cNvSpPr txBox="1"/>
          <p:nvPr>
            <p:ph idx="4"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601" name="Google Shape;601;p35"/>
          <p:cNvSpPr txBox="1"/>
          <p:nvPr>
            <p:ph idx="5"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602" name="Google Shape;602;p35"/>
          <p:cNvPicPr preferRelativeResize="0"/>
          <p:nvPr/>
        </p:nvPicPr>
        <p:blipFill rotWithShape="1">
          <a:blip r:embed="rId3">
            <a:alphaModFix/>
          </a:blip>
          <a:srcRect b="0" l="0" r="0" t="0"/>
          <a:stretch/>
        </p:blipFill>
        <p:spPr>
          <a:xfrm>
            <a:off x="1227082" y="2044890"/>
            <a:ext cx="731700" cy="731684"/>
          </a:xfrm>
          <a:prstGeom prst="rect">
            <a:avLst/>
          </a:prstGeom>
          <a:noFill/>
          <a:ln>
            <a:noFill/>
          </a:ln>
        </p:spPr>
      </p:pic>
      <p:pic>
        <p:nvPicPr>
          <p:cNvPr id="603" name="Google Shape;603;p35"/>
          <p:cNvPicPr preferRelativeResize="0"/>
          <p:nvPr/>
        </p:nvPicPr>
        <p:blipFill rotWithShape="1">
          <a:blip r:embed="rId3">
            <a:alphaModFix/>
          </a:blip>
          <a:srcRect b="0" l="0" r="0" t="0"/>
          <a:stretch/>
        </p:blipFill>
        <p:spPr>
          <a:xfrm>
            <a:off x="6413282" y="2044890"/>
            <a:ext cx="731700" cy="731684"/>
          </a:xfrm>
          <a:prstGeom prst="rect">
            <a:avLst/>
          </a:prstGeom>
          <a:noFill/>
          <a:ln>
            <a:noFill/>
          </a:ln>
        </p:spPr>
      </p:pic>
      <p:sp>
        <p:nvSpPr>
          <p:cNvPr id="604" name="Google Shape;604;p35"/>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605" name="Google Shape;605;p3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06" name="Google Shape;606;p35"/>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607" name="Shape 607"/>
        <p:cNvGrpSpPr/>
        <p:nvPr/>
      </p:nvGrpSpPr>
      <p:grpSpPr>
        <a:xfrm>
          <a:off x="0" y="0"/>
          <a:ext cx="0" cy="0"/>
          <a:chOff x="0" y="0"/>
          <a:chExt cx="0" cy="0"/>
        </a:xfrm>
      </p:grpSpPr>
      <p:sp>
        <p:nvSpPr>
          <p:cNvPr id="608" name="Google Shape;608;p3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609" name="Google Shape;609;p3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10" name="Google Shape;610;p3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11" name="Google Shape;611;p3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12" name="Google Shape;612;p3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13" name="Google Shape;613;p3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14" name="Google Shape;614;p36"/>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615" name="Google Shape;615;p36"/>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p:txBody>
      </p:sp>
      <p:pic>
        <p:nvPicPr>
          <p:cNvPr id="616" name="Google Shape;616;p36"/>
          <p:cNvPicPr preferRelativeResize="0"/>
          <p:nvPr/>
        </p:nvPicPr>
        <p:blipFill rotWithShape="1">
          <a:blip r:embed="rId3">
            <a:alphaModFix/>
          </a:blip>
          <a:srcRect b="0" l="0" r="0" t="0"/>
          <a:stretch/>
        </p:blipFill>
        <p:spPr>
          <a:xfrm>
            <a:off x="3419450" y="1298452"/>
            <a:ext cx="731700" cy="73168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617" name="Shape 617"/>
        <p:cNvGrpSpPr/>
        <p:nvPr/>
      </p:nvGrpSpPr>
      <p:grpSpPr>
        <a:xfrm>
          <a:off x="0" y="0"/>
          <a:ext cx="0" cy="0"/>
          <a:chOff x="0" y="0"/>
          <a:chExt cx="0" cy="0"/>
        </a:xfrm>
      </p:grpSpPr>
      <p:cxnSp>
        <p:nvCxnSpPr>
          <p:cNvPr id="618" name="Google Shape;618;p3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19" name="Google Shape;619;p3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20" name="Google Shape;620;p3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21" name="Google Shape;621;p3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22" name="Google Shape;622;p37"/>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23" name="Google Shape;623;p37"/>
          <p:cNvSpPr txBox="1"/>
          <p:nvPr>
            <p:ph idx="2"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24" name="Google Shape;624;p37"/>
          <p:cNvSpPr txBox="1"/>
          <p:nvPr>
            <p:ph idx="3"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25" name="Google Shape;625;p37"/>
          <p:cNvSpPr txBox="1"/>
          <p:nvPr>
            <p:ph idx="4"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26" name="Google Shape;626;p37"/>
          <p:cNvSpPr txBox="1"/>
          <p:nvPr>
            <p:ph idx="5"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27" name="Google Shape;627;p37"/>
          <p:cNvSpPr txBox="1"/>
          <p:nvPr>
            <p:ph idx="6"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28" name="Google Shape;628;p37"/>
          <p:cNvSpPr txBox="1"/>
          <p:nvPr>
            <p:ph idx="7"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29" name="Google Shape;629;p37"/>
          <p:cNvSpPr txBox="1"/>
          <p:nvPr>
            <p:ph idx="8"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30" name="Google Shape;630;p37"/>
          <p:cNvSpPr txBox="1"/>
          <p:nvPr>
            <p:ph idx="9"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31" name="Google Shape;631;p37"/>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632" name="Google Shape;632;p3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33" name="Google Shape;633;p37"/>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634" name="Shape 634"/>
        <p:cNvGrpSpPr/>
        <p:nvPr/>
      </p:nvGrpSpPr>
      <p:grpSpPr>
        <a:xfrm>
          <a:off x="0" y="0"/>
          <a:ext cx="0" cy="0"/>
          <a:chOff x="0" y="0"/>
          <a:chExt cx="0" cy="0"/>
        </a:xfrm>
      </p:grpSpPr>
      <p:cxnSp>
        <p:nvCxnSpPr>
          <p:cNvPr id="635" name="Google Shape;635;p3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36" name="Google Shape;636;p3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37" name="Google Shape;637;p3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38" name="Google Shape;638;p3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39" name="Google Shape;639;p38"/>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640" name="Google Shape;640;p38"/>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641" name="Google Shape;641;p38"/>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642" name="Google Shape;642;p38"/>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643" name="Google Shape;643;p38"/>
          <p:cNvSpPr txBox="1"/>
          <p:nvPr>
            <p:ph idx="2"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44" name="Google Shape;644;p38"/>
          <p:cNvSpPr txBox="1"/>
          <p:nvPr>
            <p:ph idx="3"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45" name="Google Shape;645;p38"/>
          <p:cNvSpPr txBox="1"/>
          <p:nvPr>
            <p:ph idx="4"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46" name="Google Shape;646;p38"/>
          <p:cNvSpPr txBox="1"/>
          <p:nvPr>
            <p:ph idx="5"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47" name="Google Shape;647;p38"/>
          <p:cNvSpPr txBox="1"/>
          <p:nvPr>
            <p:ph idx="6"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48" name="Google Shape;648;p38"/>
          <p:cNvSpPr txBox="1"/>
          <p:nvPr>
            <p:ph idx="7"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49" name="Google Shape;649;p38"/>
          <p:cNvSpPr txBox="1"/>
          <p:nvPr>
            <p:ph idx="8"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50" name="Google Shape;650;p38"/>
          <p:cNvSpPr txBox="1"/>
          <p:nvPr>
            <p:ph idx="9"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51" name="Google Shape;651;p38"/>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652" name="Google Shape;652;p3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53" name="Google Shape;653;p38"/>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654" name="Shape 654"/>
        <p:cNvGrpSpPr/>
        <p:nvPr/>
      </p:nvGrpSpPr>
      <p:grpSpPr>
        <a:xfrm>
          <a:off x="0" y="0"/>
          <a:ext cx="0" cy="0"/>
          <a:chOff x="0" y="0"/>
          <a:chExt cx="0" cy="0"/>
        </a:xfrm>
      </p:grpSpPr>
      <p:sp>
        <p:nvSpPr>
          <p:cNvPr id="655" name="Google Shape;655;p39"/>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656" name="Google Shape;656;p39"/>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657" name="Google Shape;657;p39"/>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658" name="Google Shape;658;p3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59" name="Google Shape;659;p3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60" name="Google Shape;660;p3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61" name="Google Shape;661;p3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62" name="Google Shape;662;p3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63" name="Google Shape;663;p39"/>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64" name="Google Shape;664;p39"/>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65" name="Google Shape;665;p39"/>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66" name="Google Shape;666;p39"/>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67" name="Google Shape;667;p39"/>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68" name="Google Shape;668;p39"/>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669" name="Shape 669"/>
        <p:cNvGrpSpPr/>
        <p:nvPr/>
      </p:nvGrpSpPr>
      <p:grpSpPr>
        <a:xfrm>
          <a:off x="0" y="0"/>
          <a:ext cx="0" cy="0"/>
          <a:chOff x="0" y="0"/>
          <a:chExt cx="0" cy="0"/>
        </a:xfrm>
      </p:grpSpPr>
      <p:cxnSp>
        <p:nvCxnSpPr>
          <p:cNvPr id="670" name="Google Shape;670;p4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71" name="Google Shape;671;p4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72" name="Google Shape;672;p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73" name="Google Shape;673;p4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74" name="Google Shape;674;p4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675" name="Google Shape;675;p40"/>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676" name="Google Shape;676;p40"/>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677" name="Google Shape;677;p40"/>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78" name="Google Shape;678;p40"/>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79" name="Google Shape;679;p40"/>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80" name="Google Shape;680;p40"/>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81" name="Google Shape;681;p40"/>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82" name="Google Shape;682;p40"/>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83" name="Google Shape;683;p40"/>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684" name="Google Shape;684;p4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85" name="Google Shape;685;p40"/>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9pPr>
          </a:lstStyle>
          <a:p/>
        </p:txBody>
      </p:sp>
      <p:sp>
        <p:nvSpPr>
          <p:cNvPr id="47" name="Google Shape;47;p5"/>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48" name="Google Shape;48;p5"/>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49" name="Google Shape;49;p5"/>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50" name="Google Shape;50;p5"/>
          <p:cNvSpPr txBox="1"/>
          <p:nvPr/>
        </p:nvSpPr>
        <p:spPr>
          <a:xfrm>
            <a:off x="7960472"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51" name="Google Shape;51;p5"/>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52" name="Google Shape;52;p5"/>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53" name="Google Shape;53;p5"/>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54" name="Google Shape;54;p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5" name="Google Shape;55;p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6" name="Google Shape;56;p5"/>
          <p:cNvPicPr preferRelativeResize="0"/>
          <p:nvPr/>
        </p:nvPicPr>
        <p:blipFill rotWithShape="1">
          <a:blip r:embed="rId4">
            <a:alphaModFix/>
          </a:blip>
          <a:srcRect b="0" l="0" r="0" t="0"/>
          <a:stretch/>
        </p:blipFill>
        <p:spPr>
          <a:xfrm>
            <a:off x="7542672" y="3470249"/>
            <a:ext cx="282625" cy="282625"/>
          </a:xfrm>
          <a:prstGeom prst="rect">
            <a:avLst/>
          </a:prstGeom>
          <a:noFill/>
          <a:ln>
            <a:noFill/>
          </a:ln>
        </p:spPr>
      </p:pic>
      <p:pic>
        <p:nvPicPr>
          <p:cNvPr id="57" name="Google Shape;57;p5"/>
          <p:cNvPicPr preferRelativeResize="0"/>
          <p:nvPr/>
        </p:nvPicPr>
        <p:blipFill rotWithShape="1">
          <a:blip r:embed="rId5">
            <a:alphaModFix/>
          </a:blip>
          <a:srcRect b="0" l="0" r="0" t="0"/>
          <a:stretch/>
        </p:blipFill>
        <p:spPr>
          <a:xfrm>
            <a:off x="7542672" y="2778374"/>
            <a:ext cx="282625" cy="282625"/>
          </a:xfrm>
          <a:prstGeom prst="rect">
            <a:avLst/>
          </a:prstGeom>
          <a:noFill/>
          <a:ln>
            <a:noFill/>
          </a:ln>
        </p:spPr>
      </p:pic>
      <p:pic>
        <p:nvPicPr>
          <p:cNvPr id="58" name="Google Shape;58;p5"/>
          <p:cNvPicPr preferRelativeResize="0"/>
          <p:nvPr/>
        </p:nvPicPr>
        <p:blipFill rotWithShape="1">
          <a:blip r:embed="rId6">
            <a:alphaModFix/>
          </a:blip>
          <a:srcRect b="0" l="0" r="0" t="0"/>
          <a:stretch/>
        </p:blipFill>
        <p:spPr>
          <a:xfrm>
            <a:off x="7542674" y="2086500"/>
            <a:ext cx="282625" cy="282625"/>
          </a:xfrm>
          <a:prstGeom prst="rect">
            <a:avLst/>
          </a:prstGeom>
          <a:noFill/>
          <a:ln>
            <a:noFill/>
          </a:ln>
        </p:spPr>
      </p:pic>
      <p:pic>
        <p:nvPicPr>
          <p:cNvPr id="59" name="Google Shape;59;p5"/>
          <p:cNvPicPr preferRelativeResize="0"/>
          <p:nvPr/>
        </p:nvPicPr>
        <p:blipFill rotWithShape="1">
          <a:blip r:embed="rId7">
            <a:alphaModFix/>
          </a:blip>
          <a:srcRect b="0" l="0" r="0" t="0"/>
          <a:stretch/>
        </p:blipFill>
        <p:spPr>
          <a:xfrm>
            <a:off x="7542672" y="4162124"/>
            <a:ext cx="282625" cy="28262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686" name="Shape 686"/>
        <p:cNvGrpSpPr/>
        <p:nvPr/>
      </p:nvGrpSpPr>
      <p:grpSpPr>
        <a:xfrm>
          <a:off x="0" y="0"/>
          <a:ext cx="0" cy="0"/>
          <a:chOff x="0" y="0"/>
          <a:chExt cx="0" cy="0"/>
        </a:xfrm>
      </p:grpSpPr>
      <p:cxnSp>
        <p:nvCxnSpPr>
          <p:cNvPr id="687" name="Google Shape;687;p4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88" name="Google Shape;688;p4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89" name="Google Shape;689;p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90" name="Google Shape;690;p4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91" name="Google Shape;691;p4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92" name="Google Shape;692;p41"/>
          <p:cNvSpPr txBox="1"/>
          <p:nvPr>
            <p:ph idx="2"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
        <p:nvSpPr>
          <p:cNvPr id="693" name="Google Shape;693;p41"/>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694" name="Google Shape;694;p4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95" name="Google Shape;695;p41"/>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696" name="Shape 696"/>
        <p:cNvGrpSpPr/>
        <p:nvPr/>
      </p:nvGrpSpPr>
      <p:grpSpPr>
        <a:xfrm>
          <a:off x="0" y="0"/>
          <a:ext cx="0" cy="0"/>
          <a:chOff x="0" y="0"/>
          <a:chExt cx="0" cy="0"/>
        </a:xfrm>
      </p:grpSpPr>
      <p:cxnSp>
        <p:nvCxnSpPr>
          <p:cNvPr id="697" name="Google Shape;697;p4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98" name="Google Shape;698;p4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99" name="Google Shape;699;p4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00" name="Google Shape;700;p4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01" name="Google Shape;701;p4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02" name="Google Shape;702;p42"/>
          <p:cNvSpPr txBox="1"/>
          <p:nvPr>
            <p:ph idx="2" type="subTitle"/>
          </p:nvPr>
        </p:nvSpPr>
        <p:spPr>
          <a:xfrm>
            <a:off x="2087850" y="2416425"/>
            <a:ext cx="8044800" cy="13041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
        <p:nvSpPr>
          <p:cNvPr id="703" name="Google Shape;703;p42"/>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704" name="Google Shape;704;p4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705" name="Google Shape;705;p42"/>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706" name="Shape 706"/>
        <p:cNvGrpSpPr/>
        <p:nvPr/>
      </p:nvGrpSpPr>
      <p:grpSpPr>
        <a:xfrm>
          <a:off x="0" y="0"/>
          <a:ext cx="0" cy="0"/>
          <a:chOff x="0" y="0"/>
          <a:chExt cx="0" cy="0"/>
        </a:xfrm>
      </p:grpSpPr>
      <p:sp>
        <p:nvSpPr>
          <p:cNvPr id="707" name="Google Shape;707;p43"/>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800">
                <a:solidFill>
                  <a:schemeClr val="accent1"/>
                </a:solidFill>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708" name="Google Shape;708;p4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709" name="Google Shape;709;p4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710" name="Google Shape;710;p4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711" name="Google Shape;711;p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12" name="Google Shape;712;p4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13" name="Google Shape;713;p4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714" name="Shape 714"/>
        <p:cNvGrpSpPr/>
        <p:nvPr/>
      </p:nvGrpSpPr>
      <p:grpSpPr>
        <a:xfrm>
          <a:off x="0" y="0"/>
          <a:ext cx="0" cy="0"/>
          <a:chOff x="0" y="0"/>
          <a:chExt cx="0" cy="0"/>
        </a:xfrm>
      </p:grpSpPr>
      <p:sp>
        <p:nvSpPr>
          <p:cNvPr id="715" name="Google Shape;715;p44"/>
          <p:cNvSpPr txBox="1"/>
          <p:nvPr>
            <p:ph idx="1"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Clr>
                <a:srgbClr val="FFFFFF"/>
              </a:buClr>
              <a:buSzPts val="1800"/>
              <a:buChar char="▸"/>
              <a:defRPr>
                <a:solidFill>
                  <a:srgbClr val="FFFFFF"/>
                </a:solidFill>
              </a:defRPr>
            </a:lvl1pPr>
            <a:lvl2pPr indent="-342900" lvl="1" marL="914400" rtl="0">
              <a:lnSpc>
                <a:spcPct val="115000"/>
              </a:lnSpc>
              <a:spcBef>
                <a:spcPts val="2000"/>
              </a:spcBef>
              <a:spcAft>
                <a:spcPts val="0"/>
              </a:spcAft>
              <a:buClr>
                <a:srgbClr val="FFFFFF"/>
              </a:buClr>
              <a:buSzPts val="1800"/>
              <a:buChar char="･"/>
              <a:defRPr>
                <a:solidFill>
                  <a:srgbClr val="FFFFFF"/>
                </a:solidFill>
              </a:defRPr>
            </a:lvl2pPr>
            <a:lvl3pPr indent="-342900" lvl="2" marL="1371600" rtl="0">
              <a:lnSpc>
                <a:spcPct val="115000"/>
              </a:lnSpc>
              <a:spcBef>
                <a:spcPts val="2000"/>
              </a:spcBef>
              <a:spcAft>
                <a:spcPts val="0"/>
              </a:spcAft>
              <a:buClr>
                <a:srgbClr val="FFFFFF"/>
              </a:buClr>
              <a:buSzPts val="1800"/>
              <a:buChar char="･"/>
              <a:defRPr>
                <a:solidFill>
                  <a:srgbClr val="FFFFFF"/>
                </a:solidFill>
              </a:defRPr>
            </a:lvl3pPr>
            <a:lvl4pPr indent="-342900" lvl="3" marL="1828800" rtl="0">
              <a:lnSpc>
                <a:spcPct val="115000"/>
              </a:lnSpc>
              <a:spcBef>
                <a:spcPts val="2000"/>
              </a:spcBef>
              <a:spcAft>
                <a:spcPts val="0"/>
              </a:spcAft>
              <a:buClr>
                <a:srgbClr val="FFFFFF"/>
              </a:buClr>
              <a:buSzPts val="1800"/>
              <a:buChar char="･"/>
              <a:defRPr>
                <a:solidFill>
                  <a:srgbClr val="FFFFFF"/>
                </a:solidFill>
              </a:defRPr>
            </a:lvl4pPr>
            <a:lvl5pPr indent="-342900" lvl="4" marL="2286000" rtl="0">
              <a:lnSpc>
                <a:spcPct val="115000"/>
              </a:lnSpc>
              <a:spcBef>
                <a:spcPts val="2000"/>
              </a:spcBef>
              <a:spcAft>
                <a:spcPts val="0"/>
              </a:spcAft>
              <a:buClr>
                <a:srgbClr val="FFFFFF"/>
              </a:buClr>
              <a:buSzPts val="1800"/>
              <a:buChar char="･"/>
              <a:defRPr>
                <a:solidFill>
                  <a:srgbClr val="FFFFFF"/>
                </a:solidFill>
              </a:defRPr>
            </a:lvl5pPr>
            <a:lvl6pPr indent="-342900" lvl="5" marL="2743200" rtl="0">
              <a:lnSpc>
                <a:spcPct val="115000"/>
              </a:lnSpc>
              <a:spcBef>
                <a:spcPts val="2000"/>
              </a:spcBef>
              <a:spcAft>
                <a:spcPts val="0"/>
              </a:spcAft>
              <a:buClr>
                <a:srgbClr val="FFFFFF"/>
              </a:buClr>
              <a:buSzPts val="1800"/>
              <a:buChar char="･"/>
              <a:defRPr>
                <a:solidFill>
                  <a:srgbClr val="FFFFFF"/>
                </a:solidFill>
              </a:defRPr>
            </a:lvl6pPr>
            <a:lvl7pPr indent="-342900" lvl="6" marL="3200400" rtl="0">
              <a:lnSpc>
                <a:spcPct val="115000"/>
              </a:lnSpc>
              <a:spcBef>
                <a:spcPts val="2000"/>
              </a:spcBef>
              <a:spcAft>
                <a:spcPts val="0"/>
              </a:spcAft>
              <a:buClr>
                <a:srgbClr val="FFFFFF"/>
              </a:buClr>
              <a:buSzPts val="1800"/>
              <a:buChar char="･"/>
              <a:defRPr>
                <a:solidFill>
                  <a:srgbClr val="FFFFFF"/>
                </a:solidFill>
              </a:defRPr>
            </a:lvl7pPr>
            <a:lvl8pPr indent="-342900" lvl="7" marL="3657600" rtl="0">
              <a:lnSpc>
                <a:spcPct val="115000"/>
              </a:lnSpc>
              <a:spcBef>
                <a:spcPts val="2000"/>
              </a:spcBef>
              <a:spcAft>
                <a:spcPts val="0"/>
              </a:spcAft>
              <a:buClr>
                <a:srgbClr val="FFFFFF"/>
              </a:buClr>
              <a:buSzPts val="1800"/>
              <a:buChar char="･"/>
              <a:defRPr>
                <a:solidFill>
                  <a:srgbClr val="FFFFFF"/>
                </a:solidFill>
              </a:defRPr>
            </a:lvl8pPr>
            <a:lvl9pPr indent="-342900" lvl="8" marL="4114800" rtl="0">
              <a:lnSpc>
                <a:spcPct val="115000"/>
              </a:lnSpc>
              <a:spcBef>
                <a:spcPts val="2000"/>
              </a:spcBef>
              <a:spcAft>
                <a:spcPts val="2000"/>
              </a:spcAft>
              <a:buClr>
                <a:srgbClr val="FFFFFF"/>
              </a:buClr>
              <a:buSzPts val="1800"/>
              <a:buChar char="･"/>
              <a:defRPr>
                <a:solidFill>
                  <a:srgbClr val="FFFFFF"/>
                </a:solidFill>
              </a:defRPr>
            </a:lvl9pPr>
          </a:lstStyle>
          <a:p/>
        </p:txBody>
      </p:sp>
      <p:sp>
        <p:nvSpPr>
          <p:cNvPr id="716" name="Google Shape;716;p44"/>
          <p:cNvSpPr txBox="1"/>
          <p:nvPr>
            <p:ph idx="2"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a:lnSpc>
                <a:spcPct val="115000"/>
              </a:lnSpc>
              <a:spcBef>
                <a:spcPts val="0"/>
              </a:spcBef>
              <a:spcAft>
                <a:spcPts val="0"/>
              </a:spcAft>
              <a:buClr>
                <a:srgbClr val="FFFFFF"/>
              </a:buClr>
              <a:buSzPts val="1800"/>
              <a:buChar char="▸"/>
              <a:defRPr>
                <a:solidFill>
                  <a:srgbClr val="FFFFFF"/>
                </a:solidFill>
              </a:defRPr>
            </a:lvl1pPr>
            <a:lvl2pPr indent="-342900" lvl="1" marL="914400">
              <a:lnSpc>
                <a:spcPct val="115000"/>
              </a:lnSpc>
              <a:spcBef>
                <a:spcPts val="2000"/>
              </a:spcBef>
              <a:spcAft>
                <a:spcPts val="0"/>
              </a:spcAft>
              <a:buClr>
                <a:srgbClr val="FFFFFF"/>
              </a:buClr>
              <a:buSzPts val="1800"/>
              <a:buChar char="･"/>
              <a:defRPr>
                <a:solidFill>
                  <a:srgbClr val="FFFFFF"/>
                </a:solidFill>
              </a:defRPr>
            </a:lvl2pPr>
            <a:lvl3pPr indent="-342900" lvl="2" marL="1371600">
              <a:lnSpc>
                <a:spcPct val="115000"/>
              </a:lnSpc>
              <a:spcBef>
                <a:spcPts val="2000"/>
              </a:spcBef>
              <a:spcAft>
                <a:spcPts val="0"/>
              </a:spcAft>
              <a:buClr>
                <a:srgbClr val="FFFFFF"/>
              </a:buClr>
              <a:buSzPts val="1800"/>
              <a:buChar char="･"/>
              <a:defRPr>
                <a:solidFill>
                  <a:srgbClr val="FFFFFF"/>
                </a:solidFill>
              </a:defRPr>
            </a:lvl3pPr>
            <a:lvl4pPr indent="-342900" lvl="3" marL="1828800">
              <a:lnSpc>
                <a:spcPct val="115000"/>
              </a:lnSpc>
              <a:spcBef>
                <a:spcPts val="2000"/>
              </a:spcBef>
              <a:spcAft>
                <a:spcPts val="0"/>
              </a:spcAft>
              <a:buClr>
                <a:srgbClr val="FFFFFF"/>
              </a:buClr>
              <a:buSzPts val="1800"/>
              <a:buChar char="･"/>
              <a:defRPr>
                <a:solidFill>
                  <a:srgbClr val="FFFFFF"/>
                </a:solidFill>
              </a:defRPr>
            </a:lvl4pPr>
            <a:lvl5pPr indent="-342900" lvl="4" marL="2286000">
              <a:lnSpc>
                <a:spcPct val="115000"/>
              </a:lnSpc>
              <a:spcBef>
                <a:spcPts val="2000"/>
              </a:spcBef>
              <a:spcAft>
                <a:spcPts val="0"/>
              </a:spcAft>
              <a:buClr>
                <a:srgbClr val="FFFFFF"/>
              </a:buClr>
              <a:buSzPts val="1800"/>
              <a:buChar char="･"/>
              <a:defRPr>
                <a:solidFill>
                  <a:srgbClr val="FFFFFF"/>
                </a:solidFill>
              </a:defRPr>
            </a:lvl5pPr>
            <a:lvl6pPr indent="-342900" lvl="5" marL="2743200">
              <a:lnSpc>
                <a:spcPct val="115000"/>
              </a:lnSpc>
              <a:spcBef>
                <a:spcPts val="2000"/>
              </a:spcBef>
              <a:spcAft>
                <a:spcPts val="0"/>
              </a:spcAft>
              <a:buClr>
                <a:srgbClr val="FFFFFF"/>
              </a:buClr>
              <a:buSzPts val="1800"/>
              <a:buChar char="･"/>
              <a:defRPr>
                <a:solidFill>
                  <a:srgbClr val="FFFFFF"/>
                </a:solidFill>
              </a:defRPr>
            </a:lvl6pPr>
            <a:lvl7pPr indent="-342900" lvl="6" marL="3200400">
              <a:lnSpc>
                <a:spcPct val="115000"/>
              </a:lnSpc>
              <a:spcBef>
                <a:spcPts val="2000"/>
              </a:spcBef>
              <a:spcAft>
                <a:spcPts val="0"/>
              </a:spcAft>
              <a:buClr>
                <a:srgbClr val="FFFFFF"/>
              </a:buClr>
              <a:buSzPts val="1800"/>
              <a:buChar char="･"/>
              <a:defRPr>
                <a:solidFill>
                  <a:srgbClr val="FFFFFF"/>
                </a:solidFill>
              </a:defRPr>
            </a:lvl7pPr>
            <a:lvl8pPr indent="-342900" lvl="7" marL="3657600">
              <a:lnSpc>
                <a:spcPct val="115000"/>
              </a:lnSpc>
              <a:spcBef>
                <a:spcPts val="2000"/>
              </a:spcBef>
              <a:spcAft>
                <a:spcPts val="0"/>
              </a:spcAft>
              <a:buClr>
                <a:srgbClr val="FFFFFF"/>
              </a:buClr>
              <a:buSzPts val="1800"/>
              <a:buChar char="･"/>
              <a:defRPr>
                <a:solidFill>
                  <a:srgbClr val="FFFFFF"/>
                </a:solidFill>
              </a:defRPr>
            </a:lvl8pPr>
            <a:lvl9pPr indent="-342900" lvl="8" marL="4114800">
              <a:lnSpc>
                <a:spcPct val="115000"/>
              </a:lnSpc>
              <a:spcBef>
                <a:spcPts val="2000"/>
              </a:spcBef>
              <a:spcAft>
                <a:spcPts val="2000"/>
              </a:spcAft>
              <a:buClr>
                <a:srgbClr val="FFFFFF"/>
              </a:buClr>
              <a:buSzPts val="1800"/>
              <a:buChar char="･"/>
              <a:defRPr>
                <a:solidFill>
                  <a:srgbClr val="FFFFFF"/>
                </a:solidFill>
              </a:defRPr>
            </a:lvl9pPr>
          </a:lstStyle>
          <a:p/>
        </p:txBody>
      </p:sp>
      <p:sp>
        <p:nvSpPr>
          <p:cNvPr id="717" name="Google Shape;717;p44"/>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718" name="Google Shape;718;p4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19" name="Google Shape;719;p44"/>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720" name="Google Shape;720;p4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721" name="Google Shape;721;p44"/>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722" name="Google Shape;722;p4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723" name="Google Shape;723;p44"/>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724" name="Shape 724"/>
        <p:cNvGrpSpPr/>
        <p:nvPr/>
      </p:nvGrpSpPr>
      <p:grpSpPr>
        <a:xfrm>
          <a:off x="0" y="0"/>
          <a:ext cx="0" cy="0"/>
          <a:chOff x="0" y="0"/>
          <a:chExt cx="0" cy="0"/>
        </a:xfrm>
      </p:grpSpPr>
      <p:cxnSp>
        <p:nvCxnSpPr>
          <p:cNvPr id="725" name="Google Shape;725;p4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26" name="Google Shape;726;p4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727" name="Google Shape;727;p4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728" name="Google Shape;728;p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29" name="Google Shape;729;p4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30" name="Google Shape;730;p4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31" name="Google Shape;731;p45"/>
          <p:cNvSpPr txBox="1"/>
          <p:nvPr>
            <p:ph idx="3"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732" name="Google Shape;732;p45"/>
          <p:cNvSpPr txBox="1"/>
          <p:nvPr>
            <p:ph idx="4"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733" name="Google Shape;733;p45"/>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734" name="Shape 734"/>
        <p:cNvGrpSpPr/>
        <p:nvPr/>
      </p:nvGrpSpPr>
      <p:grpSpPr>
        <a:xfrm>
          <a:off x="0" y="0"/>
          <a:ext cx="0" cy="0"/>
          <a:chOff x="0" y="0"/>
          <a:chExt cx="0" cy="0"/>
        </a:xfrm>
      </p:grpSpPr>
      <p:cxnSp>
        <p:nvCxnSpPr>
          <p:cNvPr id="735" name="Google Shape;735;p4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36" name="Google Shape;736;p4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737" name="Google Shape;737;p4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738" name="Google Shape;738;p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39" name="Google Shape;739;p4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40" name="Google Shape;740;p4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41" name="Google Shape;741;p46"/>
          <p:cNvSpPr txBox="1"/>
          <p:nvPr>
            <p:ph idx="3" type="body"/>
          </p:nvPr>
        </p:nvSpPr>
        <p:spPr>
          <a:xfrm>
            <a:off x="900275" y="3109300"/>
            <a:ext cx="5043900" cy="3000000"/>
          </a:xfrm>
          <a:prstGeom prst="rect">
            <a:avLst/>
          </a:prstGeom>
        </p:spPr>
        <p:txBody>
          <a:bodyPr anchorCtr="0" anchor="t" bIns="91425" lIns="914400" spcFirstLastPara="1" rIns="91425" wrap="square" tIns="91425">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742" name="Google Shape;742;p46"/>
          <p:cNvSpPr txBox="1"/>
          <p:nvPr>
            <p:ph type="title"/>
          </p:nvPr>
        </p:nvSpPr>
        <p:spPr>
          <a:xfrm>
            <a:off x="900275" y="1190987"/>
            <a:ext cx="3885900" cy="14613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748" name="Shape 748"/>
        <p:cNvGrpSpPr/>
        <p:nvPr/>
      </p:nvGrpSpPr>
      <p:grpSpPr>
        <a:xfrm>
          <a:off x="0" y="0"/>
          <a:ext cx="0" cy="0"/>
          <a:chOff x="0" y="0"/>
          <a:chExt cx="0" cy="0"/>
        </a:xfrm>
      </p:grpSpPr>
      <p:sp>
        <p:nvSpPr>
          <p:cNvPr id="749" name="Google Shape;749;p48"/>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750" name="Google Shape;750;p48"/>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800">
                <a:solidFill>
                  <a:schemeClr val="lt1"/>
                </a:solidFill>
              </a:defRPr>
            </a:lvl2pPr>
            <a:lvl3pPr lvl="2" rtl="0">
              <a:lnSpc>
                <a:spcPct val="100000"/>
              </a:lnSpc>
              <a:spcBef>
                <a:spcPts val="0"/>
              </a:spcBef>
              <a:spcAft>
                <a:spcPts val="0"/>
              </a:spcAft>
              <a:buNone/>
              <a:defRPr sz="4800">
                <a:solidFill>
                  <a:schemeClr val="lt1"/>
                </a:solidFill>
              </a:defRPr>
            </a:lvl3pPr>
            <a:lvl4pPr lvl="3" rtl="0">
              <a:lnSpc>
                <a:spcPct val="100000"/>
              </a:lnSpc>
              <a:spcBef>
                <a:spcPts val="0"/>
              </a:spcBef>
              <a:spcAft>
                <a:spcPts val="0"/>
              </a:spcAft>
              <a:buNone/>
              <a:defRPr sz="4800">
                <a:solidFill>
                  <a:schemeClr val="lt1"/>
                </a:solidFill>
              </a:defRPr>
            </a:lvl4pPr>
            <a:lvl5pPr lvl="4" rtl="0">
              <a:lnSpc>
                <a:spcPct val="100000"/>
              </a:lnSpc>
              <a:spcBef>
                <a:spcPts val="0"/>
              </a:spcBef>
              <a:spcAft>
                <a:spcPts val="0"/>
              </a:spcAft>
              <a:buNone/>
              <a:defRPr sz="4800">
                <a:solidFill>
                  <a:schemeClr val="lt1"/>
                </a:solidFill>
              </a:defRPr>
            </a:lvl5pPr>
            <a:lvl6pPr lvl="5" rtl="0">
              <a:lnSpc>
                <a:spcPct val="100000"/>
              </a:lnSpc>
              <a:spcBef>
                <a:spcPts val="0"/>
              </a:spcBef>
              <a:spcAft>
                <a:spcPts val="0"/>
              </a:spcAft>
              <a:buNone/>
              <a:defRPr sz="4800">
                <a:solidFill>
                  <a:schemeClr val="lt1"/>
                </a:solidFill>
              </a:defRPr>
            </a:lvl6pPr>
            <a:lvl7pPr lvl="6" rtl="0">
              <a:lnSpc>
                <a:spcPct val="100000"/>
              </a:lnSpc>
              <a:spcBef>
                <a:spcPts val="0"/>
              </a:spcBef>
              <a:spcAft>
                <a:spcPts val="0"/>
              </a:spcAft>
              <a:buNone/>
              <a:defRPr sz="4800">
                <a:solidFill>
                  <a:schemeClr val="lt1"/>
                </a:solidFill>
              </a:defRPr>
            </a:lvl7pPr>
            <a:lvl8pPr lvl="7" rtl="0">
              <a:lnSpc>
                <a:spcPct val="100000"/>
              </a:lnSpc>
              <a:spcBef>
                <a:spcPts val="0"/>
              </a:spcBef>
              <a:spcAft>
                <a:spcPts val="0"/>
              </a:spcAft>
              <a:buNone/>
              <a:defRPr sz="4800">
                <a:solidFill>
                  <a:schemeClr val="lt1"/>
                </a:solidFill>
              </a:defRPr>
            </a:lvl8pPr>
            <a:lvl9pPr lvl="8" rtl="0">
              <a:lnSpc>
                <a:spcPct val="100000"/>
              </a:lnSpc>
              <a:spcBef>
                <a:spcPts val="0"/>
              </a:spcBef>
              <a:spcAft>
                <a:spcPts val="0"/>
              </a:spcAft>
              <a:buNone/>
              <a:defRPr sz="4800">
                <a:solidFill>
                  <a:schemeClr val="lt1"/>
                </a:solidFill>
              </a:defRPr>
            </a:lvl9pPr>
          </a:lstStyle>
          <a:p/>
        </p:txBody>
      </p:sp>
      <p:sp>
        <p:nvSpPr>
          <p:cNvPr id="751" name="Google Shape;751;p48"/>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752" name="Google Shape;752;p48"/>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cxnSp>
        <p:nvCxnSpPr>
          <p:cNvPr id="753" name="Google Shape;753;p4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754" name="Google Shape;754;p4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755" name="Google Shape;755;p48"/>
          <p:cNvSpPr/>
          <p:nvPr/>
        </p:nvSpPr>
        <p:spPr>
          <a:xfrm>
            <a:off x="9617175" y="5878875"/>
            <a:ext cx="2574900" cy="9792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6" name="Google Shape;756;p48"/>
          <p:cNvPicPr preferRelativeResize="0"/>
          <p:nvPr/>
        </p:nvPicPr>
        <p:blipFill>
          <a:blip r:embed="rId3">
            <a:alphaModFix/>
          </a:blip>
          <a:stretch>
            <a:fillRect/>
          </a:stretch>
        </p:blipFill>
        <p:spPr>
          <a:xfrm>
            <a:off x="10106847" y="6200309"/>
            <a:ext cx="1580275" cy="371851"/>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757" name="Shape 757"/>
        <p:cNvGrpSpPr/>
        <p:nvPr/>
      </p:nvGrpSpPr>
      <p:grpSpPr>
        <a:xfrm>
          <a:off x="0" y="0"/>
          <a:ext cx="0" cy="0"/>
          <a:chOff x="0" y="0"/>
          <a:chExt cx="0" cy="0"/>
        </a:xfrm>
      </p:grpSpPr>
      <p:sp>
        <p:nvSpPr>
          <p:cNvPr id="758" name="Google Shape;758;p49"/>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9pPr>
          </a:lstStyle>
          <a:p/>
        </p:txBody>
      </p:sp>
      <p:sp>
        <p:nvSpPr>
          <p:cNvPr id="759" name="Google Shape;759;p49"/>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sp>
        <p:nvSpPr>
          <p:cNvPr id="760" name="Google Shape;760;p49"/>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761" name="Google Shape;761;p49"/>
          <p:cNvSpPr txBox="1"/>
          <p:nvPr/>
        </p:nvSpPr>
        <p:spPr>
          <a:xfrm>
            <a:off x="7960472"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762" name="Google Shape;762;p49"/>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763" name="Google Shape;763;p49"/>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764" name="Google Shape;764;p49"/>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765" name="Google Shape;765;p4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766" name="Google Shape;766;p4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767" name="Google Shape;767;p49"/>
          <p:cNvSpPr/>
          <p:nvPr/>
        </p:nvSpPr>
        <p:spPr>
          <a:xfrm>
            <a:off x="9617175" y="5878875"/>
            <a:ext cx="2574900" cy="9792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8" name="Google Shape;768;p49"/>
          <p:cNvPicPr preferRelativeResize="0"/>
          <p:nvPr/>
        </p:nvPicPr>
        <p:blipFill>
          <a:blip r:embed="rId3">
            <a:alphaModFix/>
          </a:blip>
          <a:stretch>
            <a:fillRect/>
          </a:stretch>
        </p:blipFill>
        <p:spPr>
          <a:xfrm>
            <a:off x="10106847" y="6200309"/>
            <a:ext cx="1580275" cy="371851"/>
          </a:xfrm>
          <a:prstGeom prst="rect">
            <a:avLst/>
          </a:prstGeom>
          <a:noFill/>
          <a:ln>
            <a:noFill/>
          </a:ln>
        </p:spPr>
      </p:pic>
      <p:pic>
        <p:nvPicPr>
          <p:cNvPr id="769" name="Google Shape;769;p49"/>
          <p:cNvPicPr preferRelativeResize="0"/>
          <p:nvPr/>
        </p:nvPicPr>
        <p:blipFill rotWithShape="1">
          <a:blip r:embed="rId4">
            <a:alphaModFix/>
          </a:blip>
          <a:srcRect b="0" l="0" r="0" t="0"/>
          <a:stretch/>
        </p:blipFill>
        <p:spPr>
          <a:xfrm>
            <a:off x="7542672" y="3470249"/>
            <a:ext cx="282625" cy="282625"/>
          </a:xfrm>
          <a:prstGeom prst="rect">
            <a:avLst/>
          </a:prstGeom>
          <a:noFill/>
          <a:ln>
            <a:noFill/>
          </a:ln>
        </p:spPr>
      </p:pic>
      <p:pic>
        <p:nvPicPr>
          <p:cNvPr id="770" name="Google Shape;770;p49"/>
          <p:cNvPicPr preferRelativeResize="0"/>
          <p:nvPr/>
        </p:nvPicPr>
        <p:blipFill rotWithShape="1">
          <a:blip r:embed="rId5">
            <a:alphaModFix/>
          </a:blip>
          <a:srcRect b="0" l="0" r="0" t="0"/>
          <a:stretch/>
        </p:blipFill>
        <p:spPr>
          <a:xfrm>
            <a:off x="7542672" y="2778374"/>
            <a:ext cx="282625" cy="282625"/>
          </a:xfrm>
          <a:prstGeom prst="rect">
            <a:avLst/>
          </a:prstGeom>
          <a:noFill/>
          <a:ln>
            <a:noFill/>
          </a:ln>
        </p:spPr>
      </p:pic>
      <p:pic>
        <p:nvPicPr>
          <p:cNvPr id="771" name="Google Shape;771;p49"/>
          <p:cNvPicPr preferRelativeResize="0"/>
          <p:nvPr/>
        </p:nvPicPr>
        <p:blipFill rotWithShape="1">
          <a:blip r:embed="rId6">
            <a:alphaModFix/>
          </a:blip>
          <a:srcRect b="0" l="0" r="0" t="0"/>
          <a:stretch/>
        </p:blipFill>
        <p:spPr>
          <a:xfrm>
            <a:off x="7542674" y="2086500"/>
            <a:ext cx="282625" cy="282625"/>
          </a:xfrm>
          <a:prstGeom prst="rect">
            <a:avLst/>
          </a:prstGeom>
          <a:noFill/>
          <a:ln>
            <a:noFill/>
          </a:ln>
        </p:spPr>
      </p:pic>
      <p:pic>
        <p:nvPicPr>
          <p:cNvPr id="772" name="Google Shape;772;p49"/>
          <p:cNvPicPr preferRelativeResize="0"/>
          <p:nvPr/>
        </p:nvPicPr>
        <p:blipFill rotWithShape="1">
          <a:blip r:embed="rId7">
            <a:alphaModFix/>
          </a:blip>
          <a:srcRect b="0" l="0" r="0" t="0"/>
          <a:stretch/>
        </p:blipFill>
        <p:spPr>
          <a:xfrm>
            <a:off x="7542672" y="4162124"/>
            <a:ext cx="282625" cy="28262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773" name="Shape 773"/>
        <p:cNvGrpSpPr/>
        <p:nvPr/>
      </p:nvGrpSpPr>
      <p:grpSpPr>
        <a:xfrm>
          <a:off x="0" y="0"/>
          <a:ext cx="0" cy="0"/>
          <a:chOff x="0" y="0"/>
          <a:chExt cx="0" cy="0"/>
        </a:xfrm>
      </p:grpSpPr>
      <p:sp>
        <p:nvSpPr>
          <p:cNvPr id="774" name="Google Shape;774;p50"/>
          <p:cNvSpPr/>
          <p:nvPr/>
        </p:nvSpPr>
        <p:spPr>
          <a:xfrm>
            <a:off x="9617175" y="5878875"/>
            <a:ext cx="2574900" cy="9792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5" name="Google Shape;775;p50"/>
          <p:cNvPicPr preferRelativeResize="0"/>
          <p:nvPr/>
        </p:nvPicPr>
        <p:blipFill>
          <a:blip r:embed="rId3">
            <a:alphaModFix/>
          </a:blip>
          <a:stretch>
            <a:fillRect/>
          </a:stretch>
        </p:blipFill>
        <p:spPr>
          <a:xfrm>
            <a:off x="10106847" y="6200309"/>
            <a:ext cx="1580275" cy="371851"/>
          </a:xfrm>
          <a:prstGeom prst="rect">
            <a:avLst/>
          </a:prstGeom>
          <a:noFill/>
          <a:ln>
            <a:noFill/>
          </a:ln>
        </p:spPr>
      </p:pic>
      <p:cxnSp>
        <p:nvCxnSpPr>
          <p:cNvPr id="776" name="Google Shape;776;p50"/>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777" name="Google Shape;777;p50"/>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FFFFFF"/>
              </a:buClr>
              <a:buSzPts val="1800"/>
              <a:buFont typeface="Red Hat Display"/>
              <a:buNone/>
              <a:defRPr sz="1800">
                <a:solidFill>
                  <a:srgbClr val="FFFFFF"/>
                </a:solidFill>
                <a:latin typeface="Red Hat Display"/>
                <a:ea typeface="Red Hat Display"/>
                <a:cs typeface="Red Hat Display"/>
                <a:sym typeface="Red Hat Display"/>
              </a:defRPr>
            </a:lvl1pPr>
            <a:lvl2pPr lvl="1" rtl="0">
              <a:lnSpc>
                <a:spcPct val="140000"/>
              </a:lnSpc>
              <a:spcBef>
                <a:spcPts val="0"/>
              </a:spcBef>
              <a:spcAft>
                <a:spcPts val="0"/>
              </a:spcAft>
              <a:buClr>
                <a:srgbClr val="FFFFFF"/>
              </a:buClr>
              <a:buSzPts val="1800"/>
              <a:buNone/>
              <a:defRPr sz="1800">
                <a:solidFill>
                  <a:srgbClr val="FFFFFF"/>
                </a:solidFill>
              </a:defRPr>
            </a:lvl2pPr>
            <a:lvl3pPr lvl="2" rtl="0">
              <a:lnSpc>
                <a:spcPct val="140000"/>
              </a:lnSpc>
              <a:spcBef>
                <a:spcPts val="0"/>
              </a:spcBef>
              <a:spcAft>
                <a:spcPts val="0"/>
              </a:spcAft>
              <a:buClr>
                <a:srgbClr val="FFFFFF"/>
              </a:buClr>
              <a:buSzPts val="1800"/>
              <a:buNone/>
              <a:defRPr sz="1800">
                <a:solidFill>
                  <a:srgbClr val="FFFFFF"/>
                </a:solidFill>
              </a:defRPr>
            </a:lvl3pPr>
            <a:lvl4pPr lvl="3" rtl="0">
              <a:lnSpc>
                <a:spcPct val="140000"/>
              </a:lnSpc>
              <a:spcBef>
                <a:spcPts val="0"/>
              </a:spcBef>
              <a:spcAft>
                <a:spcPts val="0"/>
              </a:spcAft>
              <a:buClr>
                <a:srgbClr val="FFFFFF"/>
              </a:buClr>
              <a:buSzPts val="1800"/>
              <a:buNone/>
              <a:defRPr sz="1800">
                <a:solidFill>
                  <a:srgbClr val="FFFFFF"/>
                </a:solidFill>
              </a:defRPr>
            </a:lvl4pPr>
            <a:lvl5pPr lvl="4" rtl="0">
              <a:lnSpc>
                <a:spcPct val="140000"/>
              </a:lnSpc>
              <a:spcBef>
                <a:spcPts val="0"/>
              </a:spcBef>
              <a:spcAft>
                <a:spcPts val="0"/>
              </a:spcAft>
              <a:buClr>
                <a:srgbClr val="FFFFFF"/>
              </a:buClr>
              <a:buSzPts val="1800"/>
              <a:buNone/>
              <a:defRPr sz="1800">
                <a:solidFill>
                  <a:srgbClr val="FFFFFF"/>
                </a:solidFill>
              </a:defRPr>
            </a:lvl5pPr>
            <a:lvl6pPr lvl="5" rtl="0">
              <a:lnSpc>
                <a:spcPct val="140000"/>
              </a:lnSpc>
              <a:spcBef>
                <a:spcPts val="0"/>
              </a:spcBef>
              <a:spcAft>
                <a:spcPts val="0"/>
              </a:spcAft>
              <a:buClr>
                <a:srgbClr val="FFFFFF"/>
              </a:buClr>
              <a:buSzPts val="1800"/>
              <a:buNone/>
              <a:defRPr sz="1800">
                <a:solidFill>
                  <a:srgbClr val="FFFFFF"/>
                </a:solidFill>
              </a:defRPr>
            </a:lvl6pPr>
            <a:lvl7pPr lvl="6" rtl="0">
              <a:lnSpc>
                <a:spcPct val="140000"/>
              </a:lnSpc>
              <a:spcBef>
                <a:spcPts val="0"/>
              </a:spcBef>
              <a:spcAft>
                <a:spcPts val="0"/>
              </a:spcAft>
              <a:buClr>
                <a:srgbClr val="FFFFFF"/>
              </a:buClr>
              <a:buSzPts val="1800"/>
              <a:buNone/>
              <a:defRPr sz="1800">
                <a:solidFill>
                  <a:srgbClr val="FFFFFF"/>
                </a:solidFill>
              </a:defRPr>
            </a:lvl7pPr>
            <a:lvl8pPr lvl="7" rtl="0">
              <a:lnSpc>
                <a:spcPct val="140000"/>
              </a:lnSpc>
              <a:spcBef>
                <a:spcPts val="0"/>
              </a:spcBef>
              <a:spcAft>
                <a:spcPts val="0"/>
              </a:spcAft>
              <a:buClr>
                <a:srgbClr val="FFFFFF"/>
              </a:buClr>
              <a:buSzPts val="1800"/>
              <a:buNone/>
              <a:defRPr sz="1800">
                <a:solidFill>
                  <a:srgbClr val="FFFFFF"/>
                </a:solidFill>
              </a:defRPr>
            </a:lvl8pPr>
            <a:lvl9pPr lvl="8" rtl="0">
              <a:lnSpc>
                <a:spcPct val="140000"/>
              </a:lnSpc>
              <a:spcBef>
                <a:spcPts val="0"/>
              </a:spcBef>
              <a:spcAft>
                <a:spcPts val="0"/>
              </a:spcAft>
              <a:buClr>
                <a:srgbClr val="FFFFFF"/>
              </a:buClr>
              <a:buSzPts val="1800"/>
              <a:buNone/>
              <a:defRPr sz="1800">
                <a:solidFill>
                  <a:srgbClr val="FFFFFF"/>
                </a:solidFill>
              </a:defRPr>
            </a:lvl9pPr>
          </a:lstStyle>
          <a:p/>
        </p:txBody>
      </p:sp>
      <p:sp>
        <p:nvSpPr>
          <p:cNvPr id="778" name="Google Shape;778;p50"/>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rgbClr val="FFFFFF"/>
                </a:solidFill>
                <a:latin typeface="Red Hat Display Medium"/>
                <a:ea typeface="Red Hat Display Medium"/>
                <a:cs typeface="Red Hat Display Medium"/>
                <a:sym typeface="Red Hat Display Medium"/>
              </a:defRPr>
            </a:lvl9pPr>
          </a:lstStyle>
          <a:p/>
        </p:txBody>
      </p:sp>
      <p:sp>
        <p:nvSpPr>
          <p:cNvPr id="779" name="Google Shape;779;p50"/>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FFFFFF"/>
              </a:buClr>
              <a:buSzPts val="1400"/>
              <a:buFont typeface="Red Hat Display Medium"/>
              <a:buNone/>
              <a:defRPr sz="1400">
                <a:solidFill>
                  <a:srgbClr val="FFFFFF"/>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rgbClr val="FFFFFF"/>
              </a:buClr>
              <a:buSzPts val="1200"/>
              <a:buNone/>
              <a:defRPr sz="1200">
                <a:solidFill>
                  <a:srgbClr val="FFFFFF"/>
                </a:solidFill>
              </a:defRPr>
            </a:lvl2pPr>
            <a:lvl3pPr lvl="2" rtl="0">
              <a:lnSpc>
                <a:spcPct val="135000"/>
              </a:lnSpc>
              <a:spcBef>
                <a:spcPts val="0"/>
              </a:spcBef>
              <a:spcAft>
                <a:spcPts val="0"/>
              </a:spcAft>
              <a:buClr>
                <a:srgbClr val="FFFFFF"/>
              </a:buClr>
              <a:buSzPts val="1200"/>
              <a:buNone/>
              <a:defRPr sz="1200">
                <a:solidFill>
                  <a:srgbClr val="FFFFFF"/>
                </a:solidFill>
              </a:defRPr>
            </a:lvl3pPr>
            <a:lvl4pPr lvl="3" rtl="0">
              <a:lnSpc>
                <a:spcPct val="135000"/>
              </a:lnSpc>
              <a:spcBef>
                <a:spcPts val="0"/>
              </a:spcBef>
              <a:spcAft>
                <a:spcPts val="0"/>
              </a:spcAft>
              <a:buClr>
                <a:srgbClr val="FFFFFF"/>
              </a:buClr>
              <a:buSzPts val="1200"/>
              <a:buNone/>
              <a:defRPr sz="1200">
                <a:solidFill>
                  <a:srgbClr val="FFFFFF"/>
                </a:solidFill>
              </a:defRPr>
            </a:lvl4pPr>
            <a:lvl5pPr lvl="4" rtl="0">
              <a:lnSpc>
                <a:spcPct val="135000"/>
              </a:lnSpc>
              <a:spcBef>
                <a:spcPts val="0"/>
              </a:spcBef>
              <a:spcAft>
                <a:spcPts val="0"/>
              </a:spcAft>
              <a:buClr>
                <a:srgbClr val="FFFFFF"/>
              </a:buClr>
              <a:buSzPts val="1200"/>
              <a:buNone/>
              <a:defRPr sz="1200">
                <a:solidFill>
                  <a:srgbClr val="FFFFFF"/>
                </a:solidFill>
              </a:defRPr>
            </a:lvl5pPr>
            <a:lvl6pPr lvl="5" rtl="0">
              <a:lnSpc>
                <a:spcPct val="135000"/>
              </a:lnSpc>
              <a:spcBef>
                <a:spcPts val="0"/>
              </a:spcBef>
              <a:spcAft>
                <a:spcPts val="0"/>
              </a:spcAft>
              <a:buClr>
                <a:srgbClr val="FFFFFF"/>
              </a:buClr>
              <a:buSzPts val="1200"/>
              <a:buNone/>
              <a:defRPr sz="1200">
                <a:solidFill>
                  <a:srgbClr val="FFFFFF"/>
                </a:solidFill>
              </a:defRPr>
            </a:lvl6pPr>
            <a:lvl7pPr lvl="6" rtl="0">
              <a:lnSpc>
                <a:spcPct val="135000"/>
              </a:lnSpc>
              <a:spcBef>
                <a:spcPts val="0"/>
              </a:spcBef>
              <a:spcAft>
                <a:spcPts val="0"/>
              </a:spcAft>
              <a:buClr>
                <a:srgbClr val="FFFFFF"/>
              </a:buClr>
              <a:buSzPts val="1200"/>
              <a:buNone/>
              <a:defRPr sz="1200">
                <a:solidFill>
                  <a:srgbClr val="FFFFFF"/>
                </a:solidFill>
              </a:defRPr>
            </a:lvl7pPr>
            <a:lvl8pPr lvl="7" rtl="0">
              <a:lnSpc>
                <a:spcPct val="135000"/>
              </a:lnSpc>
              <a:spcBef>
                <a:spcPts val="0"/>
              </a:spcBef>
              <a:spcAft>
                <a:spcPts val="0"/>
              </a:spcAft>
              <a:buClr>
                <a:srgbClr val="FFFFFF"/>
              </a:buClr>
              <a:buSzPts val="1200"/>
              <a:buNone/>
              <a:defRPr sz="1200">
                <a:solidFill>
                  <a:srgbClr val="FFFFFF"/>
                </a:solidFill>
              </a:defRPr>
            </a:lvl8pPr>
            <a:lvl9pPr lvl="8" rtl="0">
              <a:lnSpc>
                <a:spcPct val="135000"/>
              </a:lnSpc>
              <a:spcBef>
                <a:spcPts val="0"/>
              </a:spcBef>
              <a:spcAft>
                <a:spcPts val="0"/>
              </a:spcAft>
              <a:buClr>
                <a:srgbClr val="FFFFFF"/>
              </a:buClr>
              <a:buSzPts val="1200"/>
              <a:buNone/>
              <a:defRPr sz="1200">
                <a:solidFill>
                  <a:srgbClr val="FFFFFF"/>
                </a:solidFill>
              </a:defRPr>
            </a:lvl9pPr>
          </a:lstStyle>
          <a:p/>
        </p:txBody>
      </p:sp>
      <p:sp>
        <p:nvSpPr>
          <p:cNvPr id="780" name="Google Shape;780;p50"/>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781" name="Google Shape;781;p5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782" name="Shape 782"/>
        <p:cNvGrpSpPr/>
        <p:nvPr/>
      </p:nvGrpSpPr>
      <p:grpSpPr>
        <a:xfrm>
          <a:off x="0" y="0"/>
          <a:ext cx="0" cy="0"/>
          <a:chOff x="0" y="0"/>
          <a:chExt cx="0" cy="0"/>
        </a:xfrm>
      </p:grpSpPr>
      <p:cxnSp>
        <p:nvCxnSpPr>
          <p:cNvPr id="783" name="Google Shape;783;p51"/>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784" name="Google Shape;784;p51"/>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rgbClr val="FFFFFF"/>
                </a:solidFill>
                <a:latin typeface="Red Hat Display Medium"/>
                <a:ea typeface="Red Hat Display Medium"/>
                <a:cs typeface="Red Hat Display Medium"/>
                <a:sym typeface="Red Hat Display Medium"/>
              </a:defRPr>
            </a:lvl9pPr>
          </a:lstStyle>
          <a:p/>
        </p:txBody>
      </p:sp>
      <p:sp>
        <p:nvSpPr>
          <p:cNvPr id="785" name="Google Shape;785;p51"/>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786" name="Google Shape;786;p51"/>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FFFFFF"/>
              </a:buClr>
              <a:buSzPts val="1400"/>
              <a:buFont typeface="Red Hat Display"/>
              <a:buNone/>
              <a:defRPr sz="1400">
                <a:solidFill>
                  <a:srgbClr val="FFFFFF"/>
                </a:solidFill>
                <a:latin typeface="Red Hat Display"/>
                <a:ea typeface="Red Hat Display"/>
                <a:cs typeface="Red Hat Display"/>
                <a:sym typeface="Red Hat Display"/>
              </a:defRPr>
            </a:lvl1pPr>
            <a:lvl2pPr lvl="1" rtl="0">
              <a:lnSpc>
                <a:spcPct val="180000"/>
              </a:lnSpc>
              <a:spcBef>
                <a:spcPts val="0"/>
              </a:spcBef>
              <a:spcAft>
                <a:spcPts val="0"/>
              </a:spcAft>
              <a:buClr>
                <a:srgbClr val="FFFFFF"/>
              </a:buClr>
              <a:buSzPts val="1400"/>
              <a:buNone/>
              <a:defRPr sz="1400">
                <a:solidFill>
                  <a:srgbClr val="FFFFFF"/>
                </a:solidFill>
              </a:defRPr>
            </a:lvl2pPr>
            <a:lvl3pPr lvl="2" rtl="0">
              <a:lnSpc>
                <a:spcPct val="180000"/>
              </a:lnSpc>
              <a:spcBef>
                <a:spcPts val="0"/>
              </a:spcBef>
              <a:spcAft>
                <a:spcPts val="0"/>
              </a:spcAft>
              <a:buClr>
                <a:srgbClr val="FFFFFF"/>
              </a:buClr>
              <a:buSzPts val="1400"/>
              <a:buNone/>
              <a:defRPr sz="1400">
                <a:solidFill>
                  <a:srgbClr val="FFFFFF"/>
                </a:solidFill>
              </a:defRPr>
            </a:lvl3pPr>
            <a:lvl4pPr lvl="3" rtl="0">
              <a:lnSpc>
                <a:spcPct val="180000"/>
              </a:lnSpc>
              <a:spcBef>
                <a:spcPts val="0"/>
              </a:spcBef>
              <a:spcAft>
                <a:spcPts val="0"/>
              </a:spcAft>
              <a:buClr>
                <a:srgbClr val="FFFFFF"/>
              </a:buClr>
              <a:buSzPts val="1400"/>
              <a:buNone/>
              <a:defRPr sz="1400">
                <a:solidFill>
                  <a:srgbClr val="FFFFFF"/>
                </a:solidFill>
              </a:defRPr>
            </a:lvl4pPr>
            <a:lvl5pPr lvl="4" rtl="0">
              <a:lnSpc>
                <a:spcPct val="180000"/>
              </a:lnSpc>
              <a:spcBef>
                <a:spcPts val="0"/>
              </a:spcBef>
              <a:spcAft>
                <a:spcPts val="0"/>
              </a:spcAft>
              <a:buClr>
                <a:srgbClr val="FFFFFF"/>
              </a:buClr>
              <a:buSzPts val="1400"/>
              <a:buNone/>
              <a:defRPr sz="1400">
                <a:solidFill>
                  <a:srgbClr val="FFFFFF"/>
                </a:solidFill>
              </a:defRPr>
            </a:lvl5pPr>
            <a:lvl6pPr lvl="5" rtl="0">
              <a:lnSpc>
                <a:spcPct val="180000"/>
              </a:lnSpc>
              <a:spcBef>
                <a:spcPts val="0"/>
              </a:spcBef>
              <a:spcAft>
                <a:spcPts val="0"/>
              </a:spcAft>
              <a:buClr>
                <a:srgbClr val="FFFFFF"/>
              </a:buClr>
              <a:buSzPts val="1400"/>
              <a:buNone/>
              <a:defRPr sz="1400">
                <a:solidFill>
                  <a:srgbClr val="FFFFFF"/>
                </a:solidFill>
              </a:defRPr>
            </a:lvl6pPr>
            <a:lvl7pPr lvl="6" rtl="0">
              <a:lnSpc>
                <a:spcPct val="180000"/>
              </a:lnSpc>
              <a:spcBef>
                <a:spcPts val="0"/>
              </a:spcBef>
              <a:spcAft>
                <a:spcPts val="0"/>
              </a:spcAft>
              <a:buClr>
                <a:srgbClr val="FFFFFF"/>
              </a:buClr>
              <a:buSzPts val="1400"/>
              <a:buNone/>
              <a:defRPr sz="1400">
                <a:solidFill>
                  <a:srgbClr val="FFFFFF"/>
                </a:solidFill>
              </a:defRPr>
            </a:lvl7pPr>
            <a:lvl8pPr lvl="7" rtl="0">
              <a:lnSpc>
                <a:spcPct val="180000"/>
              </a:lnSpc>
              <a:spcBef>
                <a:spcPts val="0"/>
              </a:spcBef>
              <a:spcAft>
                <a:spcPts val="0"/>
              </a:spcAft>
              <a:buClr>
                <a:srgbClr val="FFFFFF"/>
              </a:buClr>
              <a:buSzPts val="1400"/>
              <a:buNone/>
              <a:defRPr sz="1400">
                <a:solidFill>
                  <a:srgbClr val="FFFFFF"/>
                </a:solidFill>
              </a:defRPr>
            </a:lvl8pPr>
            <a:lvl9pPr lvl="8" rtl="0">
              <a:lnSpc>
                <a:spcPct val="180000"/>
              </a:lnSpc>
              <a:spcBef>
                <a:spcPts val="0"/>
              </a:spcBef>
              <a:spcAft>
                <a:spcPts val="0"/>
              </a:spcAft>
              <a:buClr>
                <a:srgbClr val="FFFFFF"/>
              </a:buClr>
              <a:buSzPts val="1400"/>
              <a:buNone/>
              <a:defRPr sz="1400">
                <a:solidFill>
                  <a:srgbClr val="FFFFFF"/>
                </a:solidFill>
              </a:defRPr>
            </a:lvl9pPr>
          </a:lstStyle>
          <a:p/>
        </p:txBody>
      </p:sp>
      <p:sp>
        <p:nvSpPr>
          <p:cNvPr id="787" name="Google Shape;787;p51"/>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ed Hat Display"/>
                <a:ea typeface="Red Hat Display"/>
                <a:cs typeface="Red Hat Display"/>
                <a:sym typeface="Red Hat Display"/>
              </a:rPr>
              <a:t>linkedin.com/company/red-hat</a:t>
            </a:r>
            <a:endParaRPr sz="1200">
              <a:solidFill>
                <a:srgbClr val="FFFFFF"/>
              </a:solidFill>
              <a:latin typeface="Red Hat Display"/>
              <a:ea typeface="Red Hat Display"/>
              <a:cs typeface="Red Hat Display"/>
              <a:sym typeface="Red Hat Display"/>
            </a:endParaRPr>
          </a:p>
        </p:txBody>
      </p:sp>
      <p:sp>
        <p:nvSpPr>
          <p:cNvPr id="788" name="Google Shape;788;p51"/>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ed Hat Display"/>
                <a:ea typeface="Red Hat Display"/>
                <a:cs typeface="Red Hat Display"/>
                <a:sym typeface="Red Hat Display"/>
              </a:rPr>
              <a:t>youtube.com/user/RedHatVideos</a:t>
            </a:r>
            <a:endParaRPr sz="1200">
              <a:solidFill>
                <a:srgbClr val="FFFFFF"/>
              </a:solidFill>
              <a:latin typeface="Red Hat Display"/>
              <a:ea typeface="Red Hat Display"/>
              <a:cs typeface="Red Hat Display"/>
              <a:sym typeface="Red Hat Display"/>
            </a:endParaRPr>
          </a:p>
        </p:txBody>
      </p:sp>
      <p:sp>
        <p:nvSpPr>
          <p:cNvPr id="789" name="Google Shape;789;p51"/>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ed Hat Text"/>
                <a:ea typeface="Red Hat Text"/>
                <a:cs typeface="Red Hat Text"/>
                <a:sym typeface="Red Hat Text"/>
              </a:rPr>
              <a:t>facebook.com/redhatinc</a:t>
            </a:r>
            <a:endParaRPr sz="1200">
              <a:solidFill>
                <a:srgbClr val="FFFFFF"/>
              </a:solidFill>
              <a:latin typeface="Red Hat Text"/>
              <a:ea typeface="Red Hat Text"/>
              <a:cs typeface="Red Hat Text"/>
              <a:sym typeface="Red Hat Text"/>
            </a:endParaRPr>
          </a:p>
        </p:txBody>
      </p:sp>
      <p:sp>
        <p:nvSpPr>
          <p:cNvPr id="790" name="Google Shape;790;p51"/>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ed Hat Display"/>
                <a:ea typeface="Red Hat Display"/>
                <a:cs typeface="Red Hat Display"/>
                <a:sym typeface="Red Hat Display"/>
              </a:rPr>
              <a:t>twitter.com/RedHat</a:t>
            </a:r>
            <a:endParaRPr sz="1200">
              <a:solidFill>
                <a:srgbClr val="FFFFFF"/>
              </a:solidFill>
              <a:latin typeface="Red Hat Display"/>
              <a:ea typeface="Red Hat Display"/>
              <a:cs typeface="Red Hat Display"/>
              <a:sym typeface="Red Hat Display"/>
            </a:endParaRPr>
          </a:p>
        </p:txBody>
      </p:sp>
      <p:pic>
        <p:nvPicPr>
          <p:cNvPr id="791" name="Google Shape;791;p51"/>
          <p:cNvPicPr preferRelativeResize="0"/>
          <p:nvPr/>
        </p:nvPicPr>
        <p:blipFill rotWithShape="1">
          <a:blip r:embed="rId3">
            <a:alphaModFix/>
          </a:blip>
          <a:srcRect b="0" l="2507" r="2498" t="0"/>
          <a:stretch/>
        </p:blipFill>
        <p:spPr>
          <a:xfrm>
            <a:off x="8586459" y="5174306"/>
            <a:ext cx="229074" cy="241150"/>
          </a:xfrm>
          <a:prstGeom prst="rect">
            <a:avLst/>
          </a:prstGeom>
          <a:noFill/>
          <a:ln>
            <a:noFill/>
          </a:ln>
        </p:spPr>
      </p:pic>
      <p:pic>
        <p:nvPicPr>
          <p:cNvPr id="792" name="Google Shape;792;p51"/>
          <p:cNvPicPr preferRelativeResize="0"/>
          <p:nvPr/>
        </p:nvPicPr>
        <p:blipFill rotWithShape="1">
          <a:blip r:embed="rId4">
            <a:alphaModFix/>
          </a:blip>
          <a:srcRect b="0" l="2507" r="2498" t="0"/>
          <a:stretch/>
        </p:blipFill>
        <p:spPr>
          <a:xfrm>
            <a:off x="8586459" y="4669206"/>
            <a:ext cx="229074" cy="241150"/>
          </a:xfrm>
          <a:prstGeom prst="rect">
            <a:avLst/>
          </a:prstGeom>
          <a:noFill/>
          <a:ln>
            <a:noFill/>
          </a:ln>
        </p:spPr>
      </p:pic>
      <p:pic>
        <p:nvPicPr>
          <p:cNvPr id="793" name="Google Shape;793;p51"/>
          <p:cNvPicPr preferRelativeResize="0"/>
          <p:nvPr/>
        </p:nvPicPr>
        <p:blipFill rotWithShape="1">
          <a:blip r:embed="rId5">
            <a:alphaModFix/>
          </a:blip>
          <a:srcRect b="0" l="2507" r="2498" t="0"/>
          <a:stretch/>
        </p:blipFill>
        <p:spPr>
          <a:xfrm>
            <a:off x="5660534" y="5174306"/>
            <a:ext cx="229075" cy="241150"/>
          </a:xfrm>
          <a:prstGeom prst="rect">
            <a:avLst/>
          </a:prstGeom>
          <a:noFill/>
          <a:ln>
            <a:noFill/>
          </a:ln>
        </p:spPr>
      </p:pic>
      <p:pic>
        <p:nvPicPr>
          <p:cNvPr id="794" name="Google Shape;794;p51"/>
          <p:cNvPicPr preferRelativeResize="0"/>
          <p:nvPr/>
        </p:nvPicPr>
        <p:blipFill rotWithShape="1">
          <a:blip r:embed="rId6">
            <a:alphaModFix/>
          </a:blip>
          <a:srcRect b="0" l="2507" r="2498" t="0"/>
          <a:stretch/>
        </p:blipFill>
        <p:spPr>
          <a:xfrm>
            <a:off x="5660534" y="4669206"/>
            <a:ext cx="229075" cy="241150"/>
          </a:xfrm>
          <a:prstGeom prst="rect">
            <a:avLst/>
          </a:prstGeom>
          <a:noFill/>
          <a:ln>
            <a:noFill/>
          </a:ln>
        </p:spPr>
      </p:pic>
      <p:sp>
        <p:nvSpPr>
          <p:cNvPr id="795" name="Google Shape;795;p5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796" name="Google Shape;796;p51"/>
          <p:cNvSpPr/>
          <p:nvPr/>
        </p:nvSpPr>
        <p:spPr>
          <a:xfrm>
            <a:off x="9617175" y="5878875"/>
            <a:ext cx="2574900" cy="9792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7" name="Google Shape;797;p51"/>
          <p:cNvPicPr preferRelativeResize="0"/>
          <p:nvPr/>
        </p:nvPicPr>
        <p:blipFill>
          <a:blip r:embed="rId7">
            <a:alphaModFix/>
          </a:blip>
          <a:stretch>
            <a:fillRect/>
          </a:stretch>
        </p:blipFill>
        <p:spPr>
          <a:xfrm>
            <a:off x="10106847" y="6200309"/>
            <a:ext cx="1580275" cy="3718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6"/>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 name="Google Shape;62;p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63" name="Google Shape;63;p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64" name="Google Shape;64;p6"/>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800"/>
              <a:buFont typeface="Red Hat Display"/>
              <a:buNone/>
              <a:defRPr sz="18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65" name="Google Shape;65;p6"/>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66" name="Google Shape;66;p6"/>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67" name="Google Shape;67;p6"/>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68" name="Google Shape;68;p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798" name="Shape 798"/>
        <p:cNvGrpSpPr/>
        <p:nvPr/>
      </p:nvGrpSpPr>
      <p:grpSpPr>
        <a:xfrm>
          <a:off x="0" y="0"/>
          <a:ext cx="0" cy="0"/>
          <a:chOff x="0" y="0"/>
          <a:chExt cx="0" cy="0"/>
        </a:xfrm>
      </p:grpSpPr>
      <p:sp>
        <p:nvSpPr>
          <p:cNvPr id="799" name="Google Shape;799;p52"/>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800" name="Google Shape;800;p5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801" name="Google Shape;801;p5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02" name="Google Shape;802;p5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803" name="Google Shape;803;p52"/>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FFFFFF"/>
                </a:solidFill>
              </a:defRPr>
            </a:lvl2pPr>
            <a:lvl3pPr lvl="2" rtl="0">
              <a:lnSpc>
                <a:spcPct val="174000"/>
              </a:lnSpc>
              <a:spcBef>
                <a:spcPts val="0"/>
              </a:spcBef>
              <a:spcAft>
                <a:spcPts val="0"/>
              </a:spcAft>
              <a:buNone/>
              <a:defRPr sz="1400">
                <a:solidFill>
                  <a:srgbClr val="FFFFFF"/>
                </a:solidFill>
              </a:defRPr>
            </a:lvl3pPr>
            <a:lvl4pPr lvl="3" rtl="0">
              <a:lnSpc>
                <a:spcPct val="174000"/>
              </a:lnSpc>
              <a:spcBef>
                <a:spcPts val="0"/>
              </a:spcBef>
              <a:spcAft>
                <a:spcPts val="0"/>
              </a:spcAft>
              <a:buNone/>
              <a:defRPr sz="1400">
                <a:solidFill>
                  <a:srgbClr val="FFFFFF"/>
                </a:solidFill>
              </a:defRPr>
            </a:lvl4pPr>
            <a:lvl5pPr lvl="4" rtl="0">
              <a:lnSpc>
                <a:spcPct val="174000"/>
              </a:lnSpc>
              <a:spcBef>
                <a:spcPts val="0"/>
              </a:spcBef>
              <a:spcAft>
                <a:spcPts val="0"/>
              </a:spcAft>
              <a:buNone/>
              <a:defRPr sz="1400">
                <a:solidFill>
                  <a:srgbClr val="FFFFFF"/>
                </a:solidFill>
              </a:defRPr>
            </a:lvl5pPr>
            <a:lvl6pPr lvl="5" rtl="0">
              <a:lnSpc>
                <a:spcPct val="174000"/>
              </a:lnSpc>
              <a:spcBef>
                <a:spcPts val="0"/>
              </a:spcBef>
              <a:spcAft>
                <a:spcPts val="0"/>
              </a:spcAft>
              <a:buNone/>
              <a:defRPr sz="1400">
                <a:solidFill>
                  <a:srgbClr val="FFFFFF"/>
                </a:solidFill>
              </a:defRPr>
            </a:lvl6pPr>
            <a:lvl7pPr lvl="6" rtl="0">
              <a:lnSpc>
                <a:spcPct val="174000"/>
              </a:lnSpc>
              <a:spcBef>
                <a:spcPts val="0"/>
              </a:spcBef>
              <a:spcAft>
                <a:spcPts val="0"/>
              </a:spcAft>
              <a:buNone/>
              <a:defRPr sz="1400">
                <a:solidFill>
                  <a:srgbClr val="FFFFFF"/>
                </a:solidFill>
              </a:defRPr>
            </a:lvl7pPr>
            <a:lvl8pPr lvl="7" rtl="0">
              <a:lnSpc>
                <a:spcPct val="174000"/>
              </a:lnSpc>
              <a:spcBef>
                <a:spcPts val="0"/>
              </a:spcBef>
              <a:spcAft>
                <a:spcPts val="0"/>
              </a:spcAft>
              <a:buNone/>
              <a:defRPr sz="1400">
                <a:solidFill>
                  <a:srgbClr val="FFFFFF"/>
                </a:solidFill>
              </a:defRPr>
            </a:lvl8pPr>
            <a:lvl9pPr lvl="8" rtl="0">
              <a:lnSpc>
                <a:spcPct val="174000"/>
              </a:lnSpc>
              <a:spcBef>
                <a:spcPts val="0"/>
              </a:spcBef>
              <a:spcAft>
                <a:spcPts val="0"/>
              </a:spcAft>
              <a:buNone/>
              <a:defRPr sz="1400">
                <a:solidFill>
                  <a:srgbClr val="FFFFFF"/>
                </a:solidFill>
              </a:defRPr>
            </a:lvl9pPr>
          </a:lstStyle>
          <a:p/>
        </p:txBody>
      </p:sp>
      <p:sp>
        <p:nvSpPr>
          <p:cNvPr id="804" name="Google Shape;804;p5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pic>
        <p:nvPicPr>
          <p:cNvPr id="805" name="Google Shape;805;p52"/>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806" name="Shape 806"/>
        <p:cNvGrpSpPr/>
        <p:nvPr/>
      </p:nvGrpSpPr>
      <p:grpSpPr>
        <a:xfrm>
          <a:off x="0" y="0"/>
          <a:ext cx="0" cy="0"/>
          <a:chOff x="0" y="0"/>
          <a:chExt cx="0" cy="0"/>
        </a:xfrm>
      </p:grpSpPr>
      <p:cxnSp>
        <p:nvCxnSpPr>
          <p:cNvPr id="807" name="Google Shape;807;p5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808" name="Google Shape;808;p5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09" name="Google Shape;809;p5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9pPr>
          </a:lstStyle>
          <a:p/>
        </p:txBody>
      </p:sp>
      <p:pic>
        <p:nvPicPr>
          <p:cNvPr id="810" name="Google Shape;810;p53"/>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811" name="Google Shape;811;p53"/>
          <p:cNvSpPr txBox="1"/>
          <p:nvPr>
            <p:ph idx="2" type="subTitle"/>
          </p:nvPr>
        </p:nvSpPr>
        <p:spPr>
          <a:xfrm>
            <a:off x="9251450" y="2239588"/>
            <a:ext cx="2124300" cy="3157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FFFFFF"/>
                </a:solidFill>
              </a:defRPr>
            </a:lvl2pPr>
            <a:lvl3pPr lvl="2" rtl="0">
              <a:lnSpc>
                <a:spcPct val="174000"/>
              </a:lnSpc>
              <a:spcBef>
                <a:spcPts val="0"/>
              </a:spcBef>
              <a:spcAft>
                <a:spcPts val="0"/>
              </a:spcAft>
              <a:buNone/>
              <a:defRPr sz="1400">
                <a:solidFill>
                  <a:srgbClr val="FFFFFF"/>
                </a:solidFill>
              </a:defRPr>
            </a:lvl3pPr>
            <a:lvl4pPr lvl="3" rtl="0">
              <a:lnSpc>
                <a:spcPct val="174000"/>
              </a:lnSpc>
              <a:spcBef>
                <a:spcPts val="0"/>
              </a:spcBef>
              <a:spcAft>
                <a:spcPts val="0"/>
              </a:spcAft>
              <a:buNone/>
              <a:defRPr sz="1400">
                <a:solidFill>
                  <a:srgbClr val="FFFFFF"/>
                </a:solidFill>
              </a:defRPr>
            </a:lvl4pPr>
            <a:lvl5pPr lvl="4" rtl="0">
              <a:lnSpc>
                <a:spcPct val="174000"/>
              </a:lnSpc>
              <a:spcBef>
                <a:spcPts val="0"/>
              </a:spcBef>
              <a:spcAft>
                <a:spcPts val="0"/>
              </a:spcAft>
              <a:buNone/>
              <a:defRPr sz="1400">
                <a:solidFill>
                  <a:srgbClr val="FFFFFF"/>
                </a:solidFill>
              </a:defRPr>
            </a:lvl5pPr>
            <a:lvl6pPr lvl="5" rtl="0">
              <a:lnSpc>
                <a:spcPct val="174000"/>
              </a:lnSpc>
              <a:spcBef>
                <a:spcPts val="0"/>
              </a:spcBef>
              <a:spcAft>
                <a:spcPts val="0"/>
              </a:spcAft>
              <a:buNone/>
              <a:defRPr sz="1400">
                <a:solidFill>
                  <a:srgbClr val="FFFFFF"/>
                </a:solidFill>
              </a:defRPr>
            </a:lvl6pPr>
            <a:lvl7pPr lvl="6" rtl="0">
              <a:lnSpc>
                <a:spcPct val="174000"/>
              </a:lnSpc>
              <a:spcBef>
                <a:spcPts val="0"/>
              </a:spcBef>
              <a:spcAft>
                <a:spcPts val="0"/>
              </a:spcAft>
              <a:buNone/>
              <a:defRPr sz="1400">
                <a:solidFill>
                  <a:srgbClr val="FFFFFF"/>
                </a:solidFill>
              </a:defRPr>
            </a:lvl7pPr>
            <a:lvl8pPr lvl="7" rtl="0">
              <a:lnSpc>
                <a:spcPct val="174000"/>
              </a:lnSpc>
              <a:spcBef>
                <a:spcPts val="0"/>
              </a:spcBef>
              <a:spcAft>
                <a:spcPts val="0"/>
              </a:spcAft>
              <a:buNone/>
              <a:defRPr sz="1400">
                <a:solidFill>
                  <a:srgbClr val="FFFFFF"/>
                </a:solidFill>
              </a:defRPr>
            </a:lvl8pPr>
            <a:lvl9pPr lvl="8" rtl="0">
              <a:lnSpc>
                <a:spcPct val="174000"/>
              </a:lnSpc>
              <a:spcBef>
                <a:spcPts val="0"/>
              </a:spcBef>
              <a:spcAft>
                <a:spcPts val="0"/>
              </a:spcAft>
              <a:buNone/>
              <a:defRPr sz="1400">
                <a:solidFill>
                  <a:srgbClr val="FFFFFF"/>
                </a:solidFill>
              </a:defRPr>
            </a:lvl9pPr>
          </a:lstStyle>
          <a:p/>
        </p:txBody>
      </p:sp>
      <p:sp>
        <p:nvSpPr>
          <p:cNvPr id="812" name="Google Shape;812;p53"/>
          <p:cNvSpPr txBox="1"/>
          <p:nvPr>
            <p:ph idx="3" type="subTitle"/>
          </p:nvPr>
        </p:nvSpPr>
        <p:spPr>
          <a:xfrm>
            <a:off x="9251450" y="1687025"/>
            <a:ext cx="2124300" cy="3546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Clr>
                <a:srgbClr val="FFFFFF"/>
              </a:buClr>
              <a:buSzPts val="1400"/>
              <a:buFont typeface="Red Hat Display Medium"/>
              <a:buNone/>
              <a:defRPr sz="1400">
                <a:solidFill>
                  <a:srgbClr val="FFFFFF"/>
                </a:solidFill>
                <a:latin typeface="Red Hat Display Medium"/>
                <a:ea typeface="Red Hat Display Medium"/>
                <a:cs typeface="Red Hat Display Medium"/>
                <a:sym typeface="Red Hat Display Medium"/>
              </a:defRPr>
            </a:lvl1pPr>
            <a:lvl2pPr lvl="1" rtl="0">
              <a:spcBef>
                <a:spcPts val="0"/>
              </a:spcBef>
              <a:spcAft>
                <a:spcPts val="0"/>
              </a:spcAft>
              <a:buClr>
                <a:srgbClr val="FFFFFF"/>
              </a:buClr>
              <a:buSzPts val="1800"/>
              <a:buNone/>
              <a:defRPr>
                <a:solidFill>
                  <a:srgbClr val="FFFFFF"/>
                </a:solidFill>
              </a:defRPr>
            </a:lvl2pPr>
            <a:lvl3pPr lvl="2" rtl="0">
              <a:spcBef>
                <a:spcPts val="500"/>
              </a:spcBef>
              <a:spcAft>
                <a:spcPts val="0"/>
              </a:spcAft>
              <a:buClr>
                <a:srgbClr val="FFFFFF"/>
              </a:buClr>
              <a:buSzPts val="1800"/>
              <a:buNone/>
              <a:defRPr>
                <a:solidFill>
                  <a:srgbClr val="FFFFFF"/>
                </a:solidFill>
              </a:defRPr>
            </a:lvl3pPr>
            <a:lvl4pPr lvl="3" rtl="0">
              <a:spcBef>
                <a:spcPts val="500"/>
              </a:spcBef>
              <a:spcAft>
                <a:spcPts val="0"/>
              </a:spcAft>
              <a:buClr>
                <a:srgbClr val="FFFFFF"/>
              </a:buClr>
              <a:buSzPts val="1800"/>
              <a:buNone/>
              <a:defRPr>
                <a:solidFill>
                  <a:srgbClr val="FFFFFF"/>
                </a:solidFill>
              </a:defRPr>
            </a:lvl4pPr>
            <a:lvl5pPr lvl="4" rtl="0">
              <a:spcBef>
                <a:spcPts val="500"/>
              </a:spcBef>
              <a:spcAft>
                <a:spcPts val="0"/>
              </a:spcAft>
              <a:buClr>
                <a:srgbClr val="FFFFFF"/>
              </a:buClr>
              <a:buSzPts val="1800"/>
              <a:buNone/>
              <a:defRPr>
                <a:solidFill>
                  <a:srgbClr val="FFFFFF"/>
                </a:solidFill>
              </a:defRPr>
            </a:lvl5pPr>
            <a:lvl6pPr lvl="5" rtl="0">
              <a:spcBef>
                <a:spcPts val="500"/>
              </a:spcBef>
              <a:spcAft>
                <a:spcPts val="0"/>
              </a:spcAft>
              <a:buClr>
                <a:srgbClr val="FFFFFF"/>
              </a:buClr>
              <a:buSzPts val="1800"/>
              <a:buNone/>
              <a:defRPr>
                <a:solidFill>
                  <a:srgbClr val="FFFFFF"/>
                </a:solidFill>
              </a:defRPr>
            </a:lvl6pPr>
            <a:lvl7pPr lvl="6" rtl="0">
              <a:spcBef>
                <a:spcPts val="500"/>
              </a:spcBef>
              <a:spcAft>
                <a:spcPts val="0"/>
              </a:spcAft>
              <a:buClr>
                <a:srgbClr val="FFFFFF"/>
              </a:buClr>
              <a:buSzPts val="1800"/>
              <a:buNone/>
              <a:defRPr>
                <a:solidFill>
                  <a:srgbClr val="FFFFFF"/>
                </a:solidFill>
              </a:defRPr>
            </a:lvl7pPr>
            <a:lvl8pPr lvl="7" rtl="0">
              <a:spcBef>
                <a:spcPts val="500"/>
              </a:spcBef>
              <a:spcAft>
                <a:spcPts val="0"/>
              </a:spcAft>
              <a:buClr>
                <a:srgbClr val="FFFFFF"/>
              </a:buClr>
              <a:buSzPts val="1800"/>
              <a:buNone/>
              <a:defRPr>
                <a:solidFill>
                  <a:srgbClr val="FFFFFF"/>
                </a:solidFill>
              </a:defRPr>
            </a:lvl8pPr>
            <a:lvl9pPr lvl="8" rtl="0">
              <a:spcBef>
                <a:spcPts val="500"/>
              </a:spcBef>
              <a:spcAft>
                <a:spcPts val="500"/>
              </a:spcAft>
              <a:buClr>
                <a:srgbClr val="FFFFFF"/>
              </a:buClr>
              <a:buSzPts val="1800"/>
              <a:buNone/>
              <a:defRPr>
                <a:solidFill>
                  <a:srgbClr val="FFFFFF"/>
                </a:solidFill>
              </a:defRPr>
            </a:lvl9pPr>
          </a:lstStyle>
          <a:p/>
        </p:txBody>
      </p:sp>
      <p:sp>
        <p:nvSpPr>
          <p:cNvPr id="813" name="Google Shape;813;p5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814" name="Shape 814"/>
        <p:cNvGrpSpPr/>
        <p:nvPr/>
      </p:nvGrpSpPr>
      <p:grpSpPr>
        <a:xfrm>
          <a:off x="0" y="0"/>
          <a:ext cx="0" cy="0"/>
          <a:chOff x="0" y="0"/>
          <a:chExt cx="0" cy="0"/>
        </a:xfrm>
      </p:grpSpPr>
      <p:sp>
        <p:nvSpPr>
          <p:cNvPr id="815" name="Google Shape;815;p54"/>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rgbClr val="FFFFFF"/>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816" name="Google Shape;816;p5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17" name="Google Shape;817;p54"/>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818" name="Google Shape;818;p54"/>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819" name="Google Shape;819;p54"/>
          <p:cNvSpPr txBox="1"/>
          <p:nvPr>
            <p:ph idx="12" type="sldNum"/>
          </p:nvPr>
        </p:nvSpPr>
        <p:spPr>
          <a:xfrm>
            <a:off x="234375" y="63219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pic>
        <p:nvPicPr>
          <p:cNvPr id="820" name="Google Shape;820;p54"/>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821" name="Shape 821"/>
        <p:cNvGrpSpPr/>
        <p:nvPr/>
      </p:nvGrpSpPr>
      <p:grpSpPr>
        <a:xfrm>
          <a:off x="0" y="0"/>
          <a:ext cx="0" cy="0"/>
          <a:chOff x="0" y="0"/>
          <a:chExt cx="0" cy="0"/>
        </a:xfrm>
      </p:grpSpPr>
      <p:sp>
        <p:nvSpPr>
          <p:cNvPr id="822" name="Google Shape;822;p55"/>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823" name="Google Shape;823;p55"/>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cxnSp>
        <p:nvCxnSpPr>
          <p:cNvPr id="824" name="Google Shape;824;p55"/>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825" name="Google Shape;825;p55"/>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826" name="Google Shape;826;p5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827" name="Google Shape;827;p5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828" name="Google Shape;828;p55"/>
          <p:cNvSpPr txBox="1"/>
          <p:nvPr>
            <p:ph idx="2" type="sldNum"/>
          </p:nvPr>
        </p:nvSpPr>
        <p:spPr>
          <a:xfrm>
            <a:off x="234375" y="63219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pic>
        <p:nvPicPr>
          <p:cNvPr id="829" name="Google Shape;829;p55"/>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830" name="Shape 830"/>
        <p:cNvGrpSpPr/>
        <p:nvPr/>
      </p:nvGrpSpPr>
      <p:grpSpPr>
        <a:xfrm>
          <a:off x="0" y="0"/>
          <a:ext cx="0" cy="0"/>
          <a:chOff x="0" y="0"/>
          <a:chExt cx="0" cy="0"/>
        </a:xfrm>
      </p:grpSpPr>
      <p:sp>
        <p:nvSpPr>
          <p:cNvPr id="831" name="Google Shape;831;p56"/>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832" name="Google Shape;832;p5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833" name="Google Shape;833;p56"/>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834" name="Google Shape;834;p56"/>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835" name="Google Shape;835;p5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bg>
      <p:bgPr>
        <a:solidFill>
          <a:srgbClr val="353535"/>
        </a:solidFill>
      </p:bgPr>
    </p:bg>
    <p:spTree>
      <p:nvGrpSpPr>
        <p:cNvPr id="836" name="Shape 836"/>
        <p:cNvGrpSpPr/>
        <p:nvPr/>
      </p:nvGrpSpPr>
      <p:grpSpPr>
        <a:xfrm>
          <a:off x="0" y="0"/>
          <a:ext cx="0" cy="0"/>
          <a:chOff x="0" y="0"/>
          <a:chExt cx="0" cy="0"/>
        </a:xfrm>
      </p:grpSpPr>
      <p:sp>
        <p:nvSpPr>
          <p:cNvPr id="837" name="Google Shape;837;p5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9pPr>
          </a:lstStyle>
          <a:p/>
        </p:txBody>
      </p:sp>
      <p:cxnSp>
        <p:nvCxnSpPr>
          <p:cNvPr id="838" name="Google Shape;838;p5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39" name="Google Shape;839;p5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40" name="Google Shape;840;p5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841" name="Google Shape;841;p5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defRPr>
            </a:lvl2pPr>
            <a:lvl3pPr lvl="2" rtl="0" algn="ctr">
              <a:lnSpc>
                <a:spcPct val="130000"/>
              </a:lnSpc>
              <a:spcBef>
                <a:spcPts val="0"/>
              </a:spcBef>
              <a:spcAft>
                <a:spcPts val="0"/>
              </a:spcAft>
              <a:buNone/>
              <a:defRPr sz="2600">
                <a:solidFill>
                  <a:srgbClr val="FFFFFF"/>
                </a:solidFill>
              </a:defRPr>
            </a:lvl3pPr>
            <a:lvl4pPr lvl="3" rtl="0" algn="ctr">
              <a:lnSpc>
                <a:spcPct val="130000"/>
              </a:lnSpc>
              <a:spcBef>
                <a:spcPts val="0"/>
              </a:spcBef>
              <a:spcAft>
                <a:spcPts val="0"/>
              </a:spcAft>
              <a:buNone/>
              <a:defRPr sz="2600">
                <a:solidFill>
                  <a:srgbClr val="FFFFFF"/>
                </a:solidFill>
              </a:defRPr>
            </a:lvl4pPr>
            <a:lvl5pPr lvl="4" rtl="0" algn="ctr">
              <a:lnSpc>
                <a:spcPct val="130000"/>
              </a:lnSpc>
              <a:spcBef>
                <a:spcPts val="0"/>
              </a:spcBef>
              <a:spcAft>
                <a:spcPts val="0"/>
              </a:spcAft>
              <a:buNone/>
              <a:defRPr sz="2600">
                <a:solidFill>
                  <a:srgbClr val="FFFFFF"/>
                </a:solidFill>
              </a:defRPr>
            </a:lvl5pPr>
            <a:lvl6pPr lvl="5" rtl="0" algn="ctr">
              <a:lnSpc>
                <a:spcPct val="130000"/>
              </a:lnSpc>
              <a:spcBef>
                <a:spcPts val="0"/>
              </a:spcBef>
              <a:spcAft>
                <a:spcPts val="0"/>
              </a:spcAft>
              <a:buNone/>
              <a:defRPr sz="2600">
                <a:solidFill>
                  <a:srgbClr val="FFFFFF"/>
                </a:solidFill>
              </a:defRPr>
            </a:lvl6pPr>
            <a:lvl7pPr lvl="6" rtl="0" algn="ctr">
              <a:lnSpc>
                <a:spcPct val="130000"/>
              </a:lnSpc>
              <a:spcBef>
                <a:spcPts val="0"/>
              </a:spcBef>
              <a:spcAft>
                <a:spcPts val="0"/>
              </a:spcAft>
              <a:buNone/>
              <a:defRPr sz="2600">
                <a:solidFill>
                  <a:srgbClr val="FFFFFF"/>
                </a:solidFill>
              </a:defRPr>
            </a:lvl7pPr>
            <a:lvl8pPr lvl="7" rtl="0" algn="ctr">
              <a:lnSpc>
                <a:spcPct val="130000"/>
              </a:lnSpc>
              <a:spcBef>
                <a:spcPts val="0"/>
              </a:spcBef>
              <a:spcAft>
                <a:spcPts val="0"/>
              </a:spcAft>
              <a:buNone/>
              <a:defRPr sz="2600">
                <a:solidFill>
                  <a:srgbClr val="FFFFFF"/>
                </a:solidFill>
              </a:defRPr>
            </a:lvl8pPr>
            <a:lvl9pPr lvl="8" rtl="0" algn="ctr">
              <a:lnSpc>
                <a:spcPct val="130000"/>
              </a:lnSpc>
              <a:spcBef>
                <a:spcPts val="0"/>
              </a:spcBef>
              <a:spcAft>
                <a:spcPts val="0"/>
              </a:spcAft>
              <a:buNone/>
              <a:defRPr sz="2600">
                <a:solidFill>
                  <a:srgbClr val="FFFFFF"/>
                </a:solidFill>
              </a:defRPr>
            </a:lvl9pPr>
          </a:lstStyle>
          <a:p/>
        </p:txBody>
      </p:sp>
      <p:sp>
        <p:nvSpPr>
          <p:cNvPr id="842" name="Google Shape;842;p57"/>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pic>
        <p:nvPicPr>
          <p:cNvPr id="843" name="Google Shape;843;p57"/>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844" name="Google Shape;844;p5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bg>
      <p:bgPr>
        <a:solidFill>
          <a:srgbClr val="353535"/>
        </a:solidFill>
      </p:bgPr>
    </p:bg>
    <p:spTree>
      <p:nvGrpSpPr>
        <p:cNvPr id="845" name="Shape 845"/>
        <p:cNvGrpSpPr/>
        <p:nvPr/>
      </p:nvGrpSpPr>
      <p:grpSpPr>
        <a:xfrm>
          <a:off x="0" y="0"/>
          <a:ext cx="0" cy="0"/>
          <a:chOff x="0" y="0"/>
          <a:chExt cx="0" cy="0"/>
        </a:xfrm>
      </p:grpSpPr>
      <p:sp>
        <p:nvSpPr>
          <p:cNvPr id="846" name="Google Shape;846;p5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cxnSp>
        <p:nvCxnSpPr>
          <p:cNvPr id="847" name="Google Shape;847;p5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48" name="Google Shape;848;p5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49" name="Google Shape;849;p5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850" name="Google Shape;850;p58"/>
          <p:cNvSpPr/>
          <p:nvPr/>
        </p:nvSpPr>
        <p:spPr>
          <a:xfrm>
            <a:off x="3901500" y="2473638"/>
            <a:ext cx="4389000" cy="2702400"/>
          </a:xfrm>
          <a:prstGeom prst="chevron">
            <a:avLst>
              <a:gd fmla="val 27319"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8"/>
          <p:cNvSpPr/>
          <p:nvPr/>
        </p:nvSpPr>
        <p:spPr>
          <a:xfrm>
            <a:off x="7803000" y="2473650"/>
            <a:ext cx="4389000" cy="2702400"/>
          </a:xfrm>
          <a:prstGeom prst="chevron">
            <a:avLst>
              <a:gd fmla="val 27319"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8"/>
          <p:cNvSpPr/>
          <p:nvPr/>
        </p:nvSpPr>
        <p:spPr>
          <a:xfrm>
            <a:off x="0" y="2473650"/>
            <a:ext cx="4389000" cy="2702400"/>
          </a:xfrm>
          <a:prstGeom prst="chevron">
            <a:avLst>
              <a:gd fmla="val 27319"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8"/>
          <p:cNvSpPr/>
          <p:nvPr/>
        </p:nvSpPr>
        <p:spPr>
          <a:xfrm>
            <a:off x="0" y="2473638"/>
            <a:ext cx="1120500" cy="27024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8"/>
          <p:cNvSpPr/>
          <p:nvPr/>
        </p:nvSpPr>
        <p:spPr>
          <a:xfrm>
            <a:off x="11071500" y="2473638"/>
            <a:ext cx="1120500" cy="27024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8"/>
          <p:cNvSpPr txBox="1"/>
          <p:nvPr>
            <p:ph idx="3"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solidFill>
                  <a:srgbClr val="FFFFFF"/>
                </a:solidFill>
              </a:defRPr>
            </a:lvl1pPr>
            <a:lvl2pPr lvl="1" rtl="0">
              <a:lnSpc>
                <a:spcPct val="115000"/>
              </a:lnSpc>
              <a:spcBef>
                <a:spcPts val="1000"/>
              </a:spcBef>
              <a:spcAft>
                <a:spcPts val="0"/>
              </a:spcAft>
              <a:buNone/>
              <a:defRPr>
                <a:solidFill>
                  <a:srgbClr val="FFFFFF"/>
                </a:solidFill>
              </a:defRPr>
            </a:lvl2pPr>
            <a:lvl3pPr lvl="2" rtl="0">
              <a:lnSpc>
                <a:spcPct val="115000"/>
              </a:lnSpc>
              <a:spcBef>
                <a:spcPts val="1000"/>
              </a:spcBef>
              <a:spcAft>
                <a:spcPts val="0"/>
              </a:spcAft>
              <a:buNone/>
              <a:defRPr>
                <a:solidFill>
                  <a:srgbClr val="FFFFFF"/>
                </a:solidFill>
              </a:defRPr>
            </a:lvl3pPr>
            <a:lvl4pPr lvl="3" rtl="0">
              <a:lnSpc>
                <a:spcPct val="115000"/>
              </a:lnSpc>
              <a:spcBef>
                <a:spcPts val="1000"/>
              </a:spcBef>
              <a:spcAft>
                <a:spcPts val="0"/>
              </a:spcAft>
              <a:buNone/>
              <a:defRPr>
                <a:solidFill>
                  <a:srgbClr val="FFFFFF"/>
                </a:solidFill>
              </a:defRPr>
            </a:lvl4pPr>
            <a:lvl5pPr lvl="4" rtl="0">
              <a:lnSpc>
                <a:spcPct val="115000"/>
              </a:lnSpc>
              <a:spcBef>
                <a:spcPts val="1000"/>
              </a:spcBef>
              <a:spcAft>
                <a:spcPts val="0"/>
              </a:spcAft>
              <a:buNone/>
              <a:defRPr>
                <a:solidFill>
                  <a:srgbClr val="FFFFFF"/>
                </a:solidFill>
              </a:defRPr>
            </a:lvl5pPr>
            <a:lvl6pPr lvl="5" rtl="0">
              <a:lnSpc>
                <a:spcPct val="115000"/>
              </a:lnSpc>
              <a:spcBef>
                <a:spcPts val="1000"/>
              </a:spcBef>
              <a:spcAft>
                <a:spcPts val="0"/>
              </a:spcAft>
              <a:buNone/>
              <a:defRPr>
                <a:solidFill>
                  <a:srgbClr val="FFFFFF"/>
                </a:solidFill>
              </a:defRPr>
            </a:lvl6pPr>
            <a:lvl7pPr lvl="6" rtl="0">
              <a:lnSpc>
                <a:spcPct val="115000"/>
              </a:lnSpc>
              <a:spcBef>
                <a:spcPts val="1000"/>
              </a:spcBef>
              <a:spcAft>
                <a:spcPts val="0"/>
              </a:spcAft>
              <a:buNone/>
              <a:defRPr>
                <a:solidFill>
                  <a:srgbClr val="FFFFFF"/>
                </a:solidFill>
              </a:defRPr>
            </a:lvl7pPr>
            <a:lvl8pPr lvl="7" rtl="0">
              <a:lnSpc>
                <a:spcPct val="115000"/>
              </a:lnSpc>
              <a:spcBef>
                <a:spcPts val="1000"/>
              </a:spcBef>
              <a:spcAft>
                <a:spcPts val="0"/>
              </a:spcAft>
              <a:buNone/>
              <a:defRPr>
                <a:solidFill>
                  <a:srgbClr val="FFFFFF"/>
                </a:solidFill>
              </a:defRPr>
            </a:lvl8pPr>
            <a:lvl9pPr lvl="8" rtl="0">
              <a:lnSpc>
                <a:spcPct val="115000"/>
              </a:lnSpc>
              <a:spcBef>
                <a:spcPts val="1000"/>
              </a:spcBef>
              <a:spcAft>
                <a:spcPts val="1000"/>
              </a:spcAft>
              <a:buNone/>
              <a:defRPr>
                <a:solidFill>
                  <a:srgbClr val="FFFFFF"/>
                </a:solidFill>
              </a:defRPr>
            </a:lvl9pPr>
          </a:lstStyle>
          <a:p/>
        </p:txBody>
      </p:sp>
      <p:sp>
        <p:nvSpPr>
          <p:cNvPr id="856" name="Google Shape;856;p58"/>
          <p:cNvSpPr txBox="1"/>
          <p:nvPr>
            <p:ph idx="4"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solidFill>
                  <a:srgbClr val="FFFFFF"/>
                </a:solidFill>
              </a:defRPr>
            </a:lvl1pPr>
            <a:lvl2pPr lvl="1" rtl="0">
              <a:lnSpc>
                <a:spcPct val="115000"/>
              </a:lnSpc>
              <a:spcBef>
                <a:spcPts val="1000"/>
              </a:spcBef>
              <a:spcAft>
                <a:spcPts val="0"/>
              </a:spcAft>
              <a:buNone/>
              <a:defRPr>
                <a:solidFill>
                  <a:srgbClr val="FFFFFF"/>
                </a:solidFill>
              </a:defRPr>
            </a:lvl2pPr>
            <a:lvl3pPr lvl="2" rtl="0">
              <a:lnSpc>
                <a:spcPct val="115000"/>
              </a:lnSpc>
              <a:spcBef>
                <a:spcPts val="1000"/>
              </a:spcBef>
              <a:spcAft>
                <a:spcPts val="0"/>
              </a:spcAft>
              <a:buNone/>
              <a:defRPr>
                <a:solidFill>
                  <a:srgbClr val="FFFFFF"/>
                </a:solidFill>
              </a:defRPr>
            </a:lvl3pPr>
            <a:lvl4pPr lvl="3" rtl="0">
              <a:lnSpc>
                <a:spcPct val="115000"/>
              </a:lnSpc>
              <a:spcBef>
                <a:spcPts val="1000"/>
              </a:spcBef>
              <a:spcAft>
                <a:spcPts val="0"/>
              </a:spcAft>
              <a:buNone/>
              <a:defRPr>
                <a:solidFill>
                  <a:srgbClr val="FFFFFF"/>
                </a:solidFill>
              </a:defRPr>
            </a:lvl4pPr>
            <a:lvl5pPr lvl="4" rtl="0">
              <a:lnSpc>
                <a:spcPct val="115000"/>
              </a:lnSpc>
              <a:spcBef>
                <a:spcPts val="1000"/>
              </a:spcBef>
              <a:spcAft>
                <a:spcPts val="0"/>
              </a:spcAft>
              <a:buNone/>
              <a:defRPr>
                <a:solidFill>
                  <a:srgbClr val="FFFFFF"/>
                </a:solidFill>
              </a:defRPr>
            </a:lvl5pPr>
            <a:lvl6pPr lvl="5" rtl="0">
              <a:lnSpc>
                <a:spcPct val="115000"/>
              </a:lnSpc>
              <a:spcBef>
                <a:spcPts val="1000"/>
              </a:spcBef>
              <a:spcAft>
                <a:spcPts val="0"/>
              </a:spcAft>
              <a:buNone/>
              <a:defRPr>
                <a:solidFill>
                  <a:srgbClr val="FFFFFF"/>
                </a:solidFill>
              </a:defRPr>
            </a:lvl6pPr>
            <a:lvl7pPr lvl="6" rtl="0">
              <a:lnSpc>
                <a:spcPct val="115000"/>
              </a:lnSpc>
              <a:spcBef>
                <a:spcPts val="1000"/>
              </a:spcBef>
              <a:spcAft>
                <a:spcPts val="0"/>
              </a:spcAft>
              <a:buNone/>
              <a:defRPr>
                <a:solidFill>
                  <a:srgbClr val="FFFFFF"/>
                </a:solidFill>
              </a:defRPr>
            </a:lvl7pPr>
            <a:lvl8pPr lvl="7" rtl="0">
              <a:lnSpc>
                <a:spcPct val="115000"/>
              </a:lnSpc>
              <a:spcBef>
                <a:spcPts val="1000"/>
              </a:spcBef>
              <a:spcAft>
                <a:spcPts val="0"/>
              </a:spcAft>
              <a:buNone/>
              <a:defRPr>
                <a:solidFill>
                  <a:srgbClr val="FFFFFF"/>
                </a:solidFill>
              </a:defRPr>
            </a:lvl8pPr>
            <a:lvl9pPr lvl="8" rtl="0">
              <a:lnSpc>
                <a:spcPct val="115000"/>
              </a:lnSpc>
              <a:spcBef>
                <a:spcPts val="1000"/>
              </a:spcBef>
              <a:spcAft>
                <a:spcPts val="1000"/>
              </a:spcAft>
              <a:buNone/>
              <a:defRPr>
                <a:solidFill>
                  <a:srgbClr val="FFFFFF"/>
                </a:solidFill>
              </a:defRPr>
            </a:lvl9pPr>
          </a:lstStyle>
          <a:p/>
        </p:txBody>
      </p:sp>
      <p:sp>
        <p:nvSpPr>
          <p:cNvPr id="857" name="Google Shape;857;p58"/>
          <p:cNvSpPr txBox="1"/>
          <p:nvPr>
            <p:ph idx="5"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solidFill>
                  <a:srgbClr val="FFFFFF"/>
                </a:solidFill>
              </a:defRPr>
            </a:lvl1pPr>
            <a:lvl2pPr lvl="1" rtl="0">
              <a:lnSpc>
                <a:spcPct val="115000"/>
              </a:lnSpc>
              <a:spcBef>
                <a:spcPts val="1000"/>
              </a:spcBef>
              <a:spcAft>
                <a:spcPts val="0"/>
              </a:spcAft>
              <a:buNone/>
              <a:defRPr>
                <a:solidFill>
                  <a:srgbClr val="FFFFFF"/>
                </a:solidFill>
              </a:defRPr>
            </a:lvl2pPr>
            <a:lvl3pPr lvl="2" rtl="0">
              <a:lnSpc>
                <a:spcPct val="115000"/>
              </a:lnSpc>
              <a:spcBef>
                <a:spcPts val="1000"/>
              </a:spcBef>
              <a:spcAft>
                <a:spcPts val="0"/>
              </a:spcAft>
              <a:buNone/>
              <a:defRPr>
                <a:solidFill>
                  <a:srgbClr val="FFFFFF"/>
                </a:solidFill>
              </a:defRPr>
            </a:lvl3pPr>
            <a:lvl4pPr lvl="3" rtl="0">
              <a:lnSpc>
                <a:spcPct val="115000"/>
              </a:lnSpc>
              <a:spcBef>
                <a:spcPts val="1000"/>
              </a:spcBef>
              <a:spcAft>
                <a:spcPts val="0"/>
              </a:spcAft>
              <a:buNone/>
              <a:defRPr>
                <a:solidFill>
                  <a:srgbClr val="FFFFFF"/>
                </a:solidFill>
              </a:defRPr>
            </a:lvl4pPr>
            <a:lvl5pPr lvl="4" rtl="0">
              <a:lnSpc>
                <a:spcPct val="115000"/>
              </a:lnSpc>
              <a:spcBef>
                <a:spcPts val="1000"/>
              </a:spcBef>
              <a:spcAft>
                <a:spcPts val="0"/>
              </a:spcAft>
              <a:buNone/>
              <a:defRPr>
                <a:solidFill>
                  <a:srgbClr val="FFFFFF"/>
                </a:solidFill>
              </a:defRPr>
            </a:lvl5pPr>
            <a:lvl6pPr lvl="5" rtl="0">
              <a:lnSpc>
                <a:spcPct val="115000"/>
              </a:lnSpc>
              <a:spcBef>
                <a:spcPts val="1000"/>
              </a:spcBef>
              <a:spcAft>
                <a:spcPts val="0"/>
              </a:spcAft>
              <a:buNone/>
              <a:defRPr>
                <a:solidFill>
                  <a:srgbClr val="FFFFFF"/>
                </a:solidFill>
              </a:defRPr>
            </a:lvl6pPr>
            <a:lvl7pPr lvl="6" rtl="0">
              <a:lnSpc>
                <a:spcPct val="115000"/>
              </a:lnSpc>
              <a:spcBef>
                <a:spcPts val="1000"/>
              </a:spcBef>
              <a:spcAft>
                <a:spcPts val="0"/>
              </a:spcAft>
              <a:buNone/>
              <a:defRPr>
                <a:solidFill>
                  <a:srgbClr val="FFFFFF"/>
                </a:solidFill>
              </a:defRPr>
            </a:lvl7pPr>
            <a:lvl8pPr lvl="7" rtl="0">
              <a:lnSpc>
                <a:spcPct val="115000"/>
              </a:lnSpc>
              <a:spcBef>
                <a:spcPts val="1000"/>
              </a:spcBef>
              <a:spcAft>
                <a:spcPts val="0"/>
              </a:spcAft>
              <a:buNone/>
              <a:defRPr>
                <a:solidFill>
                  <a:srgbClr val="FFFFFF"/>
                </a:solidFill>
              </a:defRPr>
            </a:lvl8pPr>
            <a:lvl9pPr lvl="8" rtl="0">
              <a:lnSpc>
                <a:spcPct val="115000"/>
              </a:lnSpc>
              <a:spcBef>
                <a:spcPts val="1000"/>
              </a:spcBef>
              <a:spcAft>
                <a:spcPts val="1000"/>
              </a:spcAft>
              <a:buNone/>
              <a:defRPr>
                <a:solidFill>
                  <a:srgbClr val="FFFFFF"/>
                </a:solidFill>
              </a:defRPr>
            </a:lvl9pPr>
          </a:lstStyle>
          <a:p/>
        </p:txBody>
      </p:sp>
      <p:sp>
        <p:nvSpPr>
          <p:cNvPr id="858" name="Google Shape;858;p5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859" name="Google Shape;859;p58"/>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pic>
        <p:nvPicPr>
          <p:cNvPr id="860" name="Google Shape;860;p58"/>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861" name="Google Shape;861;p5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bg>
      <p:bgPr>
        <a:solidFill>
          <a:srgbClr val="353535"/>
        </a:solidFill>
      </p:bgPr>
    </p:bg>
    <p:spTree>
      <p:nvGrpSpPr>
        <p:cNvPr id="862" name="Shape 862"/>
        <p:cNvGrpSpPr/>
        <p:nvPr/>
      </p:nvGrpSpPr>
      <p:grpSpPr>
        <a:xfrm>
          <a:off x="0" y="0"/>
          <a:ext cx="0" cy="0"/>
          <a:chOff x="0" y="0"/>
          <a:chExt cx="0" cy="0"/>
        </a:xfrm>
      </p:grpSpPr>
      <p:sp>
        <p:nvSpPr>
          <p:cNvPr id="863" name="Google Shape;863;p59"/>
          <p:cNvSpPr/>
          <p:nvPr/>
        </p:nvSpPr>
        <p:spPr>
          <a:xfrm>
            <a:off x="0" y="2473650"/>
            <a:ext cx="6328200" cy="2702400"/>
          </a:xfrm>
          <a:prstGeom prst="chevron">
            <a:avLst>
              <a:gd fmla="val 27319"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4" name="Google Shape;864;p5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65" name="Google Shape;865;p5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66" name="Google Shape;866;p5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867" name="Google Shape;867;p59"/>
          <p:cNvSpPr/>
          <p:nvPr/>
        </p:nvSpPr>
        <p:spPr>
          <a:xfrm>
            <a:off x="0" y="2473638"/>
            <a:ext cx="1120500" cy="27024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9"/>
          <p:cNvSpPr/>
          <p:nvPr/>
        </p:nvSpPr>
        <p:spPr>
          <a:xfrm>
            <a:off x="11071500" y="2473638"/>
            <a:ext cx="1120500" cy="27024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9"/>
          <p:cNvSpPr/>
          <p:nvPr/>
        </p:nvSpPr>
        <p:spPr>
          <a:xfrm>
            <a:off x="5863800" y="2473650"/>
            <a:ext cx="6328200" cy="2702400"/>
          </a:xfrm>
          <a:prstGeom prst="chevron">
            <a:avLst>
              <a:gd fmla="val 27319"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9"/>
          <p:cNvSpPr txBox="1"/>
          <p:nvPr>
            <p:ph idx="2"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solidFill>
                  <a:srgbClr val="FFFFFF"/>
                </a:solidFill>
              </a:defRPr>
            </a:lvl1pPr>
            <a:lvl2pPr lvl="1" rtl="0">
              <a:lnSpc>
                <a:spcPct val="115000"/>
              </a:lnSpc>
              <a:spcBef>
                <a:spcPts val="1000"/>
              </a:spcBef>
              <a:spcAft>
                <a:spcPts val="0"/>
              </a:spcAft>
              <a:buNone/>
              <a:defRPr>
                <a:solidFill>
                  <a:srgbClr val="FFFFFF"/>
                </a:solidFill>
              </a:defRPr>
            </a:lvl2pPr>
            <a:lvl3pPr lvl="2" rtl="0">
              <a:lnSpc>
                <a:spcPct val="115000"/>
              </a:lnSpc>
              <a:spcBef>
                <a:spcPts val="1000"/>
              </a:spcBef>
              <a:spcAft>
                <a:spcPts val="0"/>
              </a:spcAft>
              <a:buNone/>
              <a:defRPr>
                <a:solidFill>
                  <a:srgbClr val="FFFFFF"/>
                </a:solidFill>
              </a:defRPr>
            </a:lvl3pPr>
            <a:lvl4pPr lvl="3" rtl="0">
              <a:lnSpc>
                <a:spcPct val="115000"/>
              </a:lnSpc>
              <a:spcBef>
                <a:spcPts val="1000"/>
              </a:spcBef>
              <a:spcAft>
                <a:spcPts val="0"/>
              </a:spcAft>
              <a:buNone/>
              <a:defRPr>
                <a:solidFill>
                  <a:srgbClr val="FFFFFF"/>
                </a:solidFill>
              </a:defRPr>
            </a:lvl4pPr>
            <a:lvl5pPr lvl="4" rtl="0">
              <a:lnSpc>
                <a:spcPct val="115000"/>
              </a:lnSpc>
              <a:spcBef>
                <a:spcPts val="1000"/>
              </a:spcBef>
              <a:spcAft>
                <a:spcPts val="0"/>
              </a:spcAft>
              <a:buNone/>
              <a:defRPr>
                <a:solidFill>
                  <a:srgbClr val="FFFFFF"/>
                </a:solidFill>
              </a:defRPr>
            </a:lvl5pPr>
            <a:lvl6pPr lvl="5" rtl="0">
              <a:lnSpc>
                <a:spcPct val="115000"/>
              </a:lnSpc>
              <a:spcBef>
                <a:spcPts val="1000"/>
              </a:spcBef>
              <a:spcAft>
                <a:spcPts val="0"/>
              </a:spcAft>
              <a:buNone/>
              <a:defRPr>
                <a:solidFill>
                  <a:srgbClr val="FFFFFF"/>
                </a:solidFill>
              </a:defRPr>
            </a:lvl6pPr>
            <a:lvl7pPr lvl="6" rtl="0">
              <a:lnSpc>
                <a:spcPct val="115000"/>
              </a:lnSpc>
              <a:spcBef>
                <a:spcPts val="1000"/>
              </a:spcBef>
              <a:spcAft>
                <a:spcPts val="0"/>
              </a:spcAft>
              <a:buNone/>
              <a:defRPr>
                <a:solidFill>
                  <a:srgbClr val="FFFFFF"/>
                </a:solidFill>
              </a:defRPr>
            </a:lvl7pPr>
            <a:lvl8pPr lvl="7" rtl="0">
              <a:lnSpc>
                <a:spcPct val="115000"/>
              </a:lnSpc>
              <a:spcBef>
                <a:spcPts val="1000"/>
              </a:spcBef>
              <a:spcAft>
                <a:spcPts val="0"/>
              </a:spcAft>
              <a:buNone/>
              <a:defRPr>
                <a:solidFill>
                  <a:srgbClr val="FFFFFF"/>
                </a:solidFill>
              </a:defRPr>
            </a:lvl8pPr>
            <a:lvl9pPr lvl="8" rtl="0">
              <a:lnSpc>
                <a:spcPct val="115000"/>
              </a:lnSpc>
              <a:spcBef>
                <a:spcPts val="1000"/>
              </a:spcBef>
              <a:spcAft>
                <a:spcPts val="1000"/>
              </a:spcAft>
              <a:buNone/>
              <a:defRPr>
                <a:solidFill>
                  <a:srgbClr val="FFFFFF"/>
                </a:solidFill>
              </a:defRPr>
            </a:lvl9pPr>
          </a:lstStyle>
          <a:p/>
        </p:txBody>
      </p:sp>
      <p:sp>
        <p:nvSpPr>
          <p:cNvPr id="871" name="Google Shape;871;p59"/>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872" name="Google Shape;872;p5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873" name="Google Shape;873;p59"/>
          <p:cNvSpPr txBox="1"/>
          <p:nvPr>
            <p:ph idx="4" type="subTitle"/>
          </p:nvPr>
        </p:nvSpPr>
        <p:spPr>
          <a:xfrm>
            <a:off x="663300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solidFill>
                  <a:srgbClr val="FFFFFF"/>
                </a:solidFill>
              </a:defRPr>
            </a:lvl1pPr>
            <a:lvl2pPr lvl="1" rtl="0">
              <a:lnSpc>
                <a:spcPct val="115000"/>
              </a:lnSpc>
              <a:spcBef>
                <a:spcPts val="1000"/>
              </a:spcBef>
              <a:spcAft>
                <a:spcPts val="0"/>
              </a:spcAft>
              <a:buNone/>
              <a:defRPr>
                <a:solidFill>
                  <a:srgbClr val="FFFFFF"/>
                </a:solidFill>
              </a:defRPr>
            </a:lvl2pPr>
            <a:lvl3pPr lvl="2" rtl="0">
              <a:lnSpc>
                <a:spcPct val="115000"/>
              </a:lnSpc>
              <a:spcBef>
                <a:spcPts val="1000"/>
              </a:spcBef>
              <a:spcAft>
                <a:spcPts val="0"/>
              </a:spcAft>
              <a:buNone/>
              <a:defRPr>
                <a:solidFill>
                  <a:srgbClr val="FFFFFF"/>
                </a:solidFill>
              </a:defRPr>
            </a:lvl3pPr>
            <a:lvl4pPr lvl="3" rtl="0">
              <a:lnSpc>
                <a:spcPct val="115000"/>
              </a:lnSpc>
              <a:spcBef>
                <a:spcPts val="1000"/>
              </a:spcBef>
              <a:spcAft>
                <a:spcPts val="0"/>
              </a:spcAft>
              <a:buNone/>
              <a:defRPr>
                <a:solidFill>
                  <a:srgbClr val="FFFFFF"/>
                </a:solidFill>
              </a:defRPr>
            </a:lvl4pPr>
            <a:lvl5pPr lvl="4" rtl="0">
              <a:lnSpc>
                <a:spcPct val="115000"/>
              </a:lnSpc>
              <a:spcBef>
                <a:spcPts val="1000"/>
              </a:spcBef>
              <a:spcAft>
                <a:spcPts val="0"/>
              </a:spcAft>
              <a:buNone/>
              <a:defRPr>
                <a:solidFill>
                  <a:srgbClr val="FFFFFF"/>
                </a:solidFill>
              </a:defRPr>
            </a:lvl5pPr>
            <a:lvl6pPr lvl="5" rtl="0">
              <a:lnSpc>
                <a:spcPct val="115000"/>
              </a:lnSpc>
              <a:spcBef>
                <a:spcPts val="1000"/>
              </a:spcBef>
              <a:spcAft>
                <a:spcPts val="0"/>
              </a:spcAft>
              <a:buNone/>
              <a:defRPr>
                <a:solidFill>
                  <a:srgbClr val="FFFFFF"/>
                </a:solidFill>
              </a:defRPr>
            </a:lvl6pPr>
            <a:lvl7pPr lvl="6" rtl="0">
              <a:lnSpc>
                <a:spcPct val="115000"/>
              </a:lnSpc>
              <a:spcBef>
                <a:spcPts val="1000"/>
              </a:spcBef>
              <a:spcAft>
                <a:spcPts val="0"/>
              </a:spcAft>
              <a:buNone/>
              <a:defRPr>
                <a:solidFill>
                  <a:srgbClr val="FFFFFF"/>
                </a:solidFill>
              </a:defRPr>
            </a:lvl7pPr>
            <a:lvl8pPr lvl="7" rtl="0">
              <a:lnSpc>
                <a:spcPct val="115000"/>
              </a:lnSpc>
              <a:spcBef>
                <a:spcPts val="1000"/>
              </a:spcBef>
              <a:spcAft>
                <a:spcPts val="0"/>
              </a:spcAft>
              <a:buNone/>
              <a:defRPr>
                <a:solidFill>
                  <a:srgbClr val="FFFFFF"/>
                </a:solidFill>
              </a:defRPr>
            </a:lvl8pPr>
            <a:lvl9pPr lvl="8" rtl="0">
              <a:lnSpc>
                <a:spcPct val="115000"/>
              </a:lnSpc>
              <a:spcBef>
                <a:spcPts val="1000"/>
              </a:spcBef>
              <a:spcAft>
                <a:spcPts val="1000"/>
              </a:spcAft>
              <a:buNone/>
              <a:defRPr>
                <a:solidFill>
                  <a:srgbClr val="FFFFFF"/>
                </a:solidFill>
              </a:defRPr>
            </a:lvl9pPr>
          </a:lstStyle>
          <a:p/>
        </p:txBody>
      </p:sp>
      <p:pic>
        <p:nvPicPr>
          <p:cNvPr id="874" name="Google Shape;874;p59"/>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875" name="Google Shape;875;p5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876" name="Google Shape;876;p59"/>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bg>
      <p:bgPr>
        <a:solidFill>
          <a:srgbClr val="353535"/>
        </a:solidFill>
      </p:bgPr>
    </p:bg>
    <p:spTree>
      <p:nvGrpSpPr>
        <p:cNvPr id="877" name="Shape 877"/>
        <p:cNvGrpSpPr/>
        <p:nvPr/>
      </p:nvGrpSpPr>
      <p:grpSpPr>
        <a:xfrm>
          <a:off x="0" y="0"/>
          <a:ext cx="0" cy="0"/>
          <a:chOff x="0" y="0"/>
          <a:chExt cx="0" cy="0"/>
        </a:xfrm>
      </p:grpSpPr>
      <p:cxnSp>
        <p:nvCxnSpPr>
          <p:cNvPr id="878" name="Google Shape;878;p6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79" name="Google Shape;879;p6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80" name="Google Shape;880;p6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pic>
        <p:nvPicPr>
          <p:cNvPr id="881" name="Google Shape;881;p60"/>
          <p:cNvPicPr preferRelativeResize="0"/>
          <p:nvPr/>
        </p:nvPicPr>
        <p:blipFill rotWithShape="1">
          <a:blip r:embed="rId2">
            <a:alphaModFix/>
          </a:blip>
          <a:srcRect b="0" l="0" r="0" t="0"/>
          <a:stretch/>
        </p:blipFill>
        <p:spPr>
          <a:xfrm>
            <a:off x="1743525" y="2296425"/>
            <a:ext cx="8704948" cy="3247250"/>
          </a:xfrm>
          <a:prstGeom prst="rect">
            <a:avLst/>
          </a:prstGeom>
          <a:noFill/>
          <a:ln>
            <a:noFill/>
          </a:ln>
        </p:spPr>
      </p:pic>
      <p:sp>
        <p:nvSpPr>
          <p:cNvPr id="882" name="Google Shape;882;p60"/>
          <p:cNvSpPr txBox="1"/>
          <p:nvPr>
            <p:ph idx="2" type="subTitle"/>
          </p:nvPr>
        </p:nvSpPr>
        <p:spPr>
          <a:xfrm>
            <a:off x="2262374" y="2965028"/>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solidFill>
                  <a:srgbClr val="FFFFFF"/>
                </a:solidFill>
              </a:defRPr>
            </a:lvl1pPr>
            <a:lvl2pPr lvl="1" rtl="0" algn="ctr">
              <a:lnSpc>
                <a:spcPct val="100000"/>
              </a:lnSpc>
              <a:spcBef>
                <a:spcPts val="0"/>
              </a:spcBef>
              <a:spcAft>
                <a:spcPts val="0"/>
              </a:spcAft>
              <a:buNone/>
              <a:defRPr sz="1800">
                <a:solidFill>
                  <a:srgbClr val="FFFFFF"/>
                </a:solidFill>
              </a:defRPr>
            </a:lvl2pPr>
            <a:lvl3pPr lvl="2" rtl="0" algn="ctr">
              <a:lnSpc>
                <a:spcPct val="100000"/>
              </a:lnSpc>
              <a:spcBef>
                <a:spcPts val="0"/>
              </a:spcBef>
              <a:spcAft>
                <a:spcPts val="0"/>
              </a:spcAft>
              <a:buNone/>
              <a:defRPr sz="1800">
                <a:solidFill>
                  <a:srgbClr val="FFFFFF"/>
                </a:solidFill>
              </a:defRPr>
            </a:lvl3pPr>
            <a:lvl4pPr lvl="3" rtl="0" algn="ctr">
              <a:lnSpc>
                <a:spcPct val="100000"/>
              </a:lnSpc>
              <a:spcBef>
                <a:spcPts val="0"/>
              </a:spcBef>
              <a:spcAft>
                <a:spcPts val="0"/>
              </a:spcAft>
              <a:buNone/>
              <a:defRPr sz="1800">
                <a:solidFill>
                  <a:srgbClr val="FFFFFF"/>
                </a:solidFill>
              </a:defRPr>
            </a:lvl4pPr>
            <a:lvl5pPr lvl="4" rtl="0" algn="ctr">
              <a:lnSpc>
                <a:spcPct val="100000"/>
              </a:lnSpc>
              <a:spcBef>
                <a:spcPts val="0"/>
              </a:spcBef>
              <a:spcAft>
                <a:spcPts val="0"/>
              </a:spcAft>
              <a:buNone/>
              <a:defRPr sz="1800">
                <a:solidFill>
                  <a:srgbClr val="FFFFFF"/>
                </a:solidFill>
              </a:defRPr>
            </a:lvl5pPr>
            <a:lvl6pPr lvl="5" rtl="0" algn="ctr">
              <a:lnSpc>
                <a:spcPct val="100000"/>
              </a:lnSpc>
              <a:spcBef>
                <a:spcPts val="0"/>
              </a:spcBef>
              <a:spcAft>
                <a:spcPts val="0"/>
              </a:spcAft>
              <a:buNone/>
              <a:defRPr sz="1800">
                <a:solidFill>
                  <a:srgbClr val="FFFFFF"/>
                </a:solidFill>
              </a:defRPr>
            </a:lvl6pPr>
            <a:lvl7pPr lvl="6" rtl="0" algn="ctr">
              <a:lnSpc>
                <a:spcPct val="100000"/>
              </a:lnSpc>
              <a:spcBef>
                <a:spcPts val="0"/>
              </a:spcBef>
              <a:spcAft>
                <a:spcPts val="0"/>
              </a:spcAft>
              <a:buNone/>
              <a:defRPr sz="1800">
                <a:solidFill>
                  <a:srgbClr val="FFFFFF"/>
                </a:solidFill>
              </a:defRPr>
            </a:lvl7pPr>
            <a:lvl8pPr lvl="7" rtl="0" algn="ctr">
              <a:lnSpc>
                <a:spcPct val="100000"/>
              </a:lnSpc>
              <a:spcBef>
                <a:spcPts val="0"/>
              </a:spcBef>
              <a:spcAft>
                <a:spcPts val="0"/>
              </a:spcAft>
              <a:buNone/>
              <a:defRPr sz="1800">
                <a:solidFill>
                  <a:srgbClr val="FFFFFF"/>
                </a:solidFill>
              </a:defRPr>
            </a:lvl8pPr>
            <a:lvl9pPr lvl="8" rtl="0" algn="ctr">
              <a:lnSpc>
                <a:spcPct val="100000"/>
              </a:lnSpc>
              <a:spcBef>
                <a:spcPts val="0"/>
              </a:spcBef>
              <a:spcAft>
                <a:spcPts val="0"/>
              </a:spcAft>
              <a:buNone/>
              <a:defRPr sz="1800">
                <a:solidFill>
                  <a:srgbClr val="FFFFFF"/>
                </a:solidFill>
              </a:defRPr>
            </a:lvl9pPr>
          </a:lstStyle>
          <a:p/>
        </p:txBody>
      </p:sp>
      <p:sp>
        <p:nvSpPr>
          <p:cNvPr id="883" name="Google Shape;883;p60"/>
          <p:cNvSpPr txBox="1"/>
          <p:nvPr>
            <p:ph idx="3" type="subTitle"/>
          </p:nvPr>
        </p:nvSpPr>
        <p:spPr>
          <a:xfrm>
            <a:off x="5005265"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solidFill>
                  <a:srgbClr val="FFFFFF"/>
                </a:solidFill>
              </a:defRPr>
            </a:lvl1pPr>
            <a:lvl2pPr lvl="1" rtl="0" algn="ctr">
              <a:lnSpc>
                <a:spcPct val="100000"/>
              </a:lnSpc>
              <a:spcBef>
                <a:spcPts val="0"/>
              </a:spcBef>
              <a:spcAft>
                <a:spcPts val="0"/>
              </a:spcAft>
              <a:buNone/>
              <a:defRPr sz="1800">
                <a:solidFill>
                  <a:srgbClr val="FFFFFF"/>
                </a:solidFill>
              </a:defRPr>
            </a:lvl2pPr>
            <a:lvl3pPr lvl="2" rtl="0" algn="ctr">
              <a:lnSpc>
                <a:spcPct val="100000"/>
              </a:lnSpc>
              <a:spcBef>
                <a:spcPts val="0"/>
              </a:spcBef>
              <a:spcAft>
                <a:spcPts val="0"/>
              </a:spcAft>
              <a:buNone/>
              <a:defRPr sz="1800">
                <a:solidFill>
                  <a:srgbClr val="FFFFFF"/>
                </a:solidFill>
              </a:defRPr>
            </a:lvl3pPr>
            <a:lvl4pPr lvl="3" rtl="0" algn="ctr">
              <a:lnSpc>
                <a:spcPct val="100000"/>
              </a:lnSpc>
              <a:spcBef>
                <a:spcPts val="0"/>
              </a:spcBef>
              <a:spcAft>
                <a:spcPts val="0"/>
              </a:spcAft>
              <a:buNone/>
              <a:defRPr sz="1800">
                <a:solidFill>
                  <a:srgbClr val="FFFFFF"/>
                </a:solidFill>
              </a:defRPr>
            </a:lvl4pPr>
            <a:lvl5pPr lvl="4" rtl="0" algn="ctr">
              <a:lnSpc>
                <a:spcPct val="100000"/>
              </a:lnSpc>
              <a:spcBef>
                <a:spcPts val="0"/>
              </a:spcBef>
              <a:spcAft>
                <a:spcPts val="0"/>
              </a:spcAft>
              <a:buNone/>
              <a:defRPr sz="1800">
                <a:solidFill>
                  <a:srgbClr val="FFFFFF"/>
                </a:solidFill>
              </a:defRPr>
            </a:lvl5pPr>
            <a:lvl6pPr lvl="5" rtl="0" algn="ctr">
              <a:lnSpc>
                <a:spcPct val="100000"/>
              </a:lnSpc>
              <a:spcBef>
                <a:spcPts val="0"/>
              </a:spcBef>
              <a:spcAft>
                <a:spcPts val="0"/>
              </a:spcAft>
              <a:buNone/>
              <a:defRPr sz="1800">
                <a:solidFill>
                  <a:srgbClr val="FFFFFF"/>
                </a:solidFill>
              </a:defRPr>
            </a:lvl6pPr>
            <a:lvl7pPr lvl="6" rtl="0" algn="ctr">
              <a:lnSpc>
                <a:spcPct val="100000"/>
              </a:lnSpc>
              <a:spcBef>
                <a:spcPts val="0"/>
              </a:spcBef>
              <a:spcAft>
                <a:spcPts val="0"/>
              </a:spcAft>
              <a:buNone/>
              <a:defRPr sz="1800">
                <a:solidFill>
                  <a:srgbClr val="FFFFFF"/>
                </a:solidFill>
              </a:defRPr>
            </a:lvl7pPr>
            <a:lvl8pPr lvl="7" rtl="0" algn="ctr">
              <a:lnSpc>
                <a:spcPct val="100000"/>
              </a:lnSpc>
              <a:spcBef>
                <a:spcPts val="0"/>
              </a:spcBef>
              <a:spcAft>
                <a:spcPts val="0"/>
              </a:spcAft>
              <a:buNone/>
              <a:defRPr sz="1800">
                <a:solidFill>
                  <a:srgbClr val="FFFFFF"/>
                </a:solidFill>
              </a:defRPr>
            </a:lvl8pPr>
            <a:lvl9pPr lvl="8" rtl="0" algn="ctr">
              <a:lnSpc>
                <a:spcPct val="100000"/>
              </a:lnSpc>
              <a:spcBef>
                <a:spcPts val="0"/>
              </a:spcBef>
              <a:spcAft>
                <a:spcPts val="0"/>
              </a:spcAft>
              <a:buNone/>
              <a:defRPr sz="1800">
                <a:solidFill>
                  <a:srgbClr val="FFFFFF"/>
                </a:solidFill>
              </a:defRPr>
            </a:lvl9pPr>
          </a:lstStyle>
          <a:p/>
        </p:txBody>
      </p:sp>
      <p:sp>
        <p:nvSpPr>
          <p:cNvPr id="884" name="Google Shape;884;p60"/>
          <p:cNvSpPr txBox="1"/>
          <p:nvPr>
            <p:ph idx="4" type="subTitle"/>
          </p:nvPr>
        </p:nvSpPr>
        <p:spPr>
          <a:xfrm>
            <a:off x="7748157"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solidFill>
                  <a:srgbClr val="FFFFFF"/>
                </a:solidFill>
              </a:defRPr>
            </a:lvl1pPr>
            <a:lvl2pPr lvl="1" rtl="0" algn="ctr">
              <a:lnSpc>
                <a:spcPct val="100000"/>
              </a:lnSpc>
              <a:spcBef>
                <a:spcPts val="0"/>
              </a:spcBef>
              <a:spcAft>
                <a:spcPts val="0"/>
              </a:spcAft>
              <a:buNone/>
              <a:defRPr sz="1800">
                <a:solidFill>
                  <a:srgbClr val="FFFFFF"/>
                </a:solidFill>
              </a:defRPr>
            </a:lvl2pPr>
            <a:lvl3pPr lvl="2" rtl="0" algn="ctr">
              <a:lnSpc>
                <a:spcPct val="100000"/>
              </a:lnSpc>
              <a:spcBef>
                <a:spcPts val="0"/>
              </a:spcBef>
              <a:spcAft>
                <a:spcPts val="0"/>
              </a:spcAft>
              <a:buNone/>
              <a:defRPr sz="1800">
                <a:solidFill>
                  <a:srgbClr val="FFFFFF"/>
                </a:solidFill>
              </a:defRPr>
            </a:lvl3pPr>
            <a:lvl4pPr lvl="3" rtl="0" algn="ctr">
              <a:lnSpc>
                <a:spcPct val="100000"/>
              </a:lnSpc>
              <a:spcBef>
                <a:spcPts val="0"/>
              </a:spcBef>
              <a:spcAft>
                <a:spcPts val="0"/>
              </a:spcAft>
              <a:buNone/>
              <a:defRPr sz="1800">
                <a:solidFill>
                  <a:srgbClr val="FFFFFF"/>
                </a:solidFill>
              </a:defRPr>
            </a:lvl4pPr>
            <a:lvl5pPr lvl="4" rtl="0" algn="ctr">
              <a:lnSpc>
                <a:spcPct val="100000"/>
              </a:lnSpc>
              <a:spcBef>
                <a:spcPts val="0"/>
              </a:spcBef>
              <a:spcAft>
                <a:spcPts val="0"/>
              </a:spcAft>
              <a:buNone/>
              <a:defRPr sz="1800">
                <a:solidFill>
                  <a:srgbClr val="FFFFFF"/>
                </a:solidFill>
              </a:defRPr>
            </a:lvl5pPr>
            <a:lvl6pPr lvl="5" rtl="0" algn="ctr">
              <a:lnSpc>
                <a:spcPct val="100000"/>
              </a:lnSpc>
              <a:spcBef>
                <a:spcPts val="0"/>
              </a:spcBef>
              <a:spcAft>
                <a:spcPts val="0"/>
              </a:spcAft>
              <a:buNone/>
              <a:defRPr sz="1800">
                <a:solidFill>
                  <a:srgbClr val="FFFFFF"/>
                </a:solidFill>
              </a:defRPr>
            </a:lvl6pPr>
            <a:lvl7pPr lvl="6" rtl="0" algn="ctr">
              <a:lnSpc>
                <a:spcPct val="100000"/>
              </a:lnSpc>
              <a:spcBef>
                <a:spcPts val="0"/>
              </a:spcBef>
              <a:spcAft>
                <a:spcPts val="0"/>
              </a:spcAft>
              <a:buNone/>
              <a:defRPr sz="1800">
                <a:solidFill>
                  <a:srgbClr val="FFFFFF"/>
                </a:solidFill>
              </a:defRPr>
            </a:lvl7pPr>
            <a:lvl8pPr lvl="7" rtl="0" algn="ctr">
              <a:lnSpc>
                <a:spcPct val="100000"/>
              </a:lnSpc>
              <a:spcBef>
                <a:spcPts val="0"/>
              </a:spcBef>
              <a:spcAft>
                <a:spcPts val="0"/>
              </a:spcAft>
              <a:buNone/>
              <a:defRPr sz="1800">
                <a:solidFill>
                  <a:srgbClr val="FFFFFF"/>
                </a:solidFill>
              </a:defRPr>
            </a:lvl8pPr>
            <a:lvl9pPr lvl="8" rtl="0" algn="ctr">
              <a:lnSpc>
                <a:spcPct val="100000"/>
              </a:lnSpc>
              <a:spcBef>
                <a:spcPts val="0"/>
              </a:spcBef>
              <a:spcAft>
                <a:spcPts val="0"/>
              </a:spcAft>
              <a:buNone/>
              <a:defRPr sz="1800">
                <a:solidFill>
                  <a:srgbClr val="FFFFFF"/>
                </a:solidFill>
              </a:defRPr>
            </a:lvl9pPr>
          </a:lstStyle>
          <a:p/>
        </p:txBody>
      </p:sp>
      <p:sp>
        <p:nvSpPr>
          <p:cNvPr id="885" name="Google Shape;885;p60"/>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886" name="Google Shape;886;p6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pic>
        <p:nvPicPr>
          <p:cNvPr id="887" name="Google Shape;887;p60"/>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888" name="Google Shape;888;p6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889" name="Google Shape;889;p60"/>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bg>
      <p:bgPr>
        <a:solidFill>
          <a:srgbClr val="353535"/>
        </a:solidFill>
      </p:bgPr>
    </p:bg>
    <p:spTree>
      <p:nvGrpSpPr>
        <p:cNvPr id="890" name="Shape 890"/>
        <p:cNvGrpSpPr/>
        <p:nvPr/>
      </p:nvGrpSpPr>
      <p:grpSpPr>
        <a:xfrm>
          <a:off x="0" y="0"/>
          <a:ext cx="0" cy="0"/>
          <a:chOff x="0" y="0"/>
          <a:chExt cx="0" cy="0"/>
        </a:xfrm>
      </p:grpSpPr>
      <p:sp>
        <p:nvSpPr>
          <p:cNvPr id="891" name="Google Shape;891;p6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cxnSp>
        <p:nvCxnSpPr>
          <p:cNvPr id="892" name="Google Shape;892;p6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93" name="Google Shape;893;p6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94" name="Google Shape;894;p6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pic>
        <p:nvPicPr>
          <p:cNvPr id="895" name="Google Shape;895;p61"/>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896" name="Google Shape;896;p6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7"/>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7"/>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72" name="Google Shape;72;p7"/>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73" name="Google Shape;73;p7"/>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74" name="Google Shape;74;p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75" name="Google Shape;75;p7"/>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76" name="Google Shape;76;p7"/>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linkedin.com/company/red-hat</a:t>
            </a:r>
            <a:endParaRPr sz="1200">
              <a:solidFill>
                <a:schemeClr val="dk1"/>
              </a:solidFill>
              <a:latin typeface="Red Hat Display"/>
              <a:ea typeface="Red Hat Display"/>
              <a:cs typeface="Red Hat Display"/>
              <a:sym typeface="Red Hat Display"/>
            </a:endParaRPr>
          </a:p>
        </p:txBody>
      </p:sp>
      <p:sp>
        <p:nvSpPr>
          <p:cNvPr id="77" name="Google Shape;77;p7"/>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youtube.com/user/RedHatVideos</a:t>
            </a:r>
            <a:endParaRPr sz="1200">
              <a:solidFill>
                <a:schemeClr val="dk1"/>
              </a:solidFill>
              <a:latin typeface="Red Hat Display"/>
              <a:ea typeface="Red Hat Display"/>
              <a:cs typeface="Red Hat Display"/>
              <a:sym typeface="Red Hat Display"/>
            </a:endParaRPr>
          </a:p>
        </p:txBody>
      </p:sp>
      <p:sp>
        <p:nvSpPr>
          <p:cNvPr id="78" name="Google Shape;78;p7"/>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79" name="Google Shape;79;p7"/>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twitter.com/RedHat</a:t>
            </a:r>
            <a:endParaRPr sz="1200">
              <a:solidFill>
                <a:schemeClr val="dk1"/>
              </a:solidFill>
              <a:latin typeface="Red Hat Display"/>
              <a:ea typeface="Red Hat Display"/>
              <a:cs typeface="Red Hat Display"/>
              <a:sym typeface="Red Hat Display"/>
            </a:endParaRPr>
          </a:p>
        </p:txBody>
      </p:sp>
      <p:pic>
        <p:nvPicPr>
          <p:cNvPr id="80" name="Google Shape;80;p7"/>
          <p:cNvPicPr preferRelativeResize="0"/>
          <p:nvPr/>
        </p:nvPicPr>
        <p:blipFill rotWithShape="1">
          <a:blip r:embed="rId4">
            <a:alphaModFix/>
          </a:blip>
          <a:srcRect b="0" l="2507" r="2498" t="0"/>
          <a:stretch/>
        </p:blipFill>
        <p:spPr>
          <a:xfrm>
            <a:off x="8586459" y="5174306"/>
            <a:ext cx="229074" cy="241150"/>
          </a:xfrm>
          <a:prstGeom prst="rect">
            <a:avLst/>
          </a:prstGeom>
          <a:noFill/>
          <a:ln>
            <a:noFill/>
          </a:ln>
        </p:spPr>
      </p:pic>
      <p:pic>
        <p:nvPicPr>
          <p:cNvPr id="81" name="Google Shape;81;p7"/>
          <p:cNvPicPr preferRelativeResize="0"/>
          <p:nvPr/>
        </p:nvPicPr>
        <p:blipFill rotWithShape="1">
          <a:blip r:embed="rId5">
            <a:alphaModFix/>
          </a:blip>
          <a:srcRect b="0" l="2507" r="2498" t="0"/>
          <a:stretch/>
        </p:blipFill>
        <p:spPr>
          <a:xfrm>
            <a:off x="8586459" y="4669206"/>
            <a:ext cx="229074" cy="241150"/>
          </a:xfrm>
          <a:prstGeom prst="rect">
            <a:avLst/>
          </a:prstGeom>
          <a:noFill/>
          <a:ln>
            <a:noFill/>
          </a:ln>
        </p:spPr>
      </p:pic>
      <p:pic>
        <p:nvPicPr>
          <p:cNvPr id="82" name="Google Shape;82;p7"/>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83" name="Google Shape;83;p7"/>
          <p:cNvPicPr preferRelativeResize="0"/>
          <p:nvPr/>
        </p:nvPicPr>
        <p:blipFill rotWithShape="1">
          <a:blip r:embed="rId7">
            <a:alphaModFix/>
          </a:blip>
          <a:srcRect b="0" l="2507" r="2498" t="0"/>
          <a:stretch/>
        </p:blipFill>
        <p:spPr>
          <a:xfrm>
            <a:off x="5660534" y="4669206"/>
            <a:ext cx="229075" cy="241150"/>
          </a:xfrm>
          <a:prstGeom prst="rect">
            <a:avLst/>
          </a:prstGeom>
          <a:noFill/>
          <a:ln>
            <a:noFill/>
          </a:ln>
        </p:spPr>
      </p:pic>
      <p:sp>
        <p:nvSpPr>
          <p:cNvPr id="84" name="Google Shape;84;p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bg>
      <p:bgPr>
        <a:solidFill>
          <a:srgbClr val="353535"/>
        </a:solidFill>
      </p:bgPr>
    </p:bg>
    <p:spTree>
      <p:nvGrpSpPr>
        <p:cNvPr id="897" name="Shape 897"/>
        <p:cNvGrpSpPr/>
        <p:nvPr/>
      </p:nvGrpSpPr>
      <p:grpSpPr>
        <a:xfrm>
          <a:off x="0" y="0"/>
          <a:ext cx="0" cy="0"/>
          <a:chOff x="0" y="0"/>
          <a:chExt cx="0" cy="0"/>
        </a:xfrm>
      </p:grpSpPr>
      <p:sp>
        <p:nvSpPr>
          <p:cNvPr id="898" name="Google Shape;898;p6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899" name="Google Shape;899;p6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cxnSp>
        <p:nvCxnSpPr>
          <p:cNvPr id="900" name="Google Shape;900;p6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01" name="Google Shape;901;p6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02" name="Google Shape;902;p6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903" name="Google Shape;903;p62"/>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Clr>
                <a:srgbClr val="FFFFFF"/>
              </a:buClr>
              <a:buSzPts val="1800"/>
              <a:buChar char="▸"/>
              <a:defRPr>
                <a:solidFill>
                  <a:srgbClr val="FFFFFF"/>
                </a:solidFill>
              </a:defRPr>
            </a:lvl1pPr>
            <a:lvl2pPr indent="-342900" lvl="1" marL="914400" rtl="0">
              <a:lnSpc>
                <a:spcPct val="135000"/>
              </a:lnSpc>
              <a:spcBef>
                <a:spcPts val="1000"/>
              </a:spcBef>
              <a:spcAft>
                <a:spcPts val="0"/>
              </a:spcAft>
              <a:buClr>
                <a:srgbClr val="FFFFFF"/>
              </a:buClr>
              <a:buSzPts val="1800"/>
              <a:buChar char="･"/>
              <a:defRPr>
                <a:solidFill>
                  <a:srgbClr val="FFFFFF"/>
                </a:solidFill>
              </a:defRPr>
            </a:lvl2pPr>
            <a:lvl3pPr indent="-342900" lvl="2" marL="1371600" rtl="0">
              <a:lnSpc>
                <a:spcPct val="135000"/>
              </a:lnSpc>
              <a:spcBef>
                <a:spcPts val="1000"/>
              </a:spcBef>
              <a:spcAft>
                <a:spcPts val="0"/>
              </a:spcAft>
              <a:buClr>
                <a:srgbClr val="FFFFFF"/>
              </a:buClr>
              <a:buSzPts val="1800"/>
              <a:buChar char="･"/>
              <a:defRPr>
                <a:solidFill>
                  <a:srgbClr val="FFFFFF"/>
                </a:solidFill>
              </a:defRPr>
            </a:lvl3pPr>
            <a:lvl4pPr indent="-342900" lvl="3" marL="1828800" rtl="0">
              <a:lnSpc>
                <a:spcPct val="135000"/>
              </a:lnSpc>
              <a:spcBef>
                <a:spcPts val="1000"/>
              </a:spcBef>
              <a:spcAft>
                <a:spcPts val="0"/>
              </a:spcAft>
              <a:buClr>
                <a:srgbClr val="FFFFFF"/>
              </a:buClr>
              <a:buSzPts val="1800"/>
              <a:buChar char="･"/>
              <a:defRPr>
                <a:solidFill>
                  <a:srgbClr val="FFFFFF"/>
                </a:solidFill>
              </a:defRPr>
            </a:lvl4pPr>
            <a:lvl5pPr indent="-342900" lvl="4" marL="2286000" rtl="0">
              <a:lnSpc>
                <a:spcPct val="135000"/>
              </a:lnSpc>
              <a:spcBef>
                <a:spcPts val="1000"/>
              </a:spcBef>
              <a:spcAft>
                <a:spcPts val="0"/>
              </a:spcAft>
              <a:buClr>
                <a:srgbClr val="FFFFFF"/>
              </a:buClr>
              <a:buSzPts val="1800"/>
              <a:buChar char="･"/>
              <a:defRPr>
                <a:solidFill>
                  <a:srgbClr val="FFFFFF"/>
                </a:solidFill>
              </a:defRPr>
            </a:lvl5pPr>
            <a:lvl6pPr indent="-342900" lvl="5" marL="2743200" rtl="0">
              <a:lnSpc>
                <a:spcPct val="135000"/>
              </a:lnSpc>
              <a:spcBef>
                <a:spcPts val="1000"/>
              </a:spcBef>
              <a:spcAft>
                <a:spcPts val="0"/>
              </a:spcAft>
              <a:buClr>
                <a:srgbClr val="FFFFFF"/>
              </a:buClr>
              <a:buSzPts val="1800"/>
              <a:buChar char="･"/>
              <a:defRPr>
                <a:solidFill>
                  <a:srgbClr val="FFFFFF"/>
                </a:solidFill>
              </a:defRPr>
            </a:lvl6pPr>
            <a:lvl7pPr indent="-342900" lvl="6" marL="3200400" rtl="0">
              <a:lnSpc>
                <a:spcPct val="135000"/>
              </a:lnSpc>
              <a:spcBef>
                <a:spcPts val="1000"/>
              </a:spcBef>
              <a:spcAft>
                <a:spcPts val="0"/>
              </a:spcAft>
              <a:buClr>
                <a:srgbClr val="FFFFFF"/>
              </a:buClr>
              <a:buSzPts val="1800"/>
              <a:buChar char="･"/>
              <a:defRPr>
                <a:solidFill>
                  <a:srgbClr val="FFFFFF"/>
                </a:solidFill>
              </a:defRPr>
            </a:lvl7pPr>
            <a:lvl8pPr indent="-342900" lvl="7" marL="3657600" rtl="0">
              <a:lnSpc>
                <a:spcPct val="135000"/>
              </a:lnSpc>
              <a:spcBef>
                <a:spcPts val="1000"/>
              </a:spcBef>
              <a:spcAft>
                <a:spcPts val="0"/>
              </a:spcAft>
              <a:buClr>
                <a:srgbClr val="FFFFFF"/>
              </a:buClr>
              <a:buSzPts val="1800"/>
              <a:buChar char="･"/>
              <a:defRPr>
                <a:solidFill>
                  <a:srgbClr val="FFFFFF"/>
                </a:solidFill>
              </a:defRPr>
            </a:lvl8pPr>
            <a:lvl9pPr indent="-342900" lvl="8" marL="4114800" rtl="0">
              <a:lnSpc>
                <a:spcPct val="135000"/>
              </a:lnSpc>
              <a:spcBef>
                <a:spcPts val="1000"/>
              </a:spcBef>
              <a:spcAft>
                <a:spcPts val="1000"/>
              </a:spcAft>
              <a:buClr>
                <a:srgbClr val="FFFFFF"/>
              </a:buClr>
              <a:buSzPts val="1800"/>
              <a:buChar char="･"/>
              <a:defRPr>
                <a:solidFill>
                  <a:srgbClr val="FFFFFF"/>
                </a:solidFill>
              </a:defRPr>
            </a:lvl9pPr>
          </a:lstStyle>
          <a:p/>
        </p:txBody>
      </p:sp>
      <p:pic>
        <p:nvPicPr>
          <p:cNvPr id="904" name="Google Shape;904;p62"/>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905" name="Google Shape;905;p6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906" name="Google Shape;906;p62"/>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bg>
      <p:bgPr>
        <a:solidFill>
          <a:srgbClr val="353535"/>
        </a:solidFill>
      </p:bgPr>
    </p:bg>
    <p:spTree>
      <p:nvGrpSpPr>
        <p:cNvPr id="907" name="Shape 907"/>
        <p:cNvGrpSpPr/>
        <p:nvPr/>
      </p:nvGrpSpPr>
      <p:grpSpPr>
        <a:xfrm>
          <a:off x="0" y="0"/>
          <a:ext cx="0" cy="0"/>
          <a:chOff x="0" y="0"/>
          <a:chExt cx="0" cy="0"/>
        </a:xfrm>
      </p:grpSpPr>
      <p:cxnSp>
        <p:nvCxnSpPr>
          <p:cNvPr id="908" name="Google Shape;908;p6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09" name="Google Shape;909;p6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10" name="Google Shape;910;p6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911" name="Google Shape;911;p63"/>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912" name="Google Shape;912;p6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913" name="Google Shape;913;p63"/>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Clr>
                <a:srgbClr val="FFFFFF"/>
              </a:buClr>
              <a:buSzPts val="1800"/>
              <a:buChar char="▸"/>
              <a:defRPr>
                <a:solidFill>
                  <a:srgbClr val="FFFFFF"/>
                </a:solidFill>
              </a:defRPr>
            </a:lvl1pPr>
            <a:lvl2pPr indent="-342900" lvl="1" marL="914400" rtl="0">
              <a:lnSpc>
                <a:spcPct val="135000"/>
              </a:lnSpc>
              <a:spcBef>
                <a:spcPts val="1000"/>
              </a:spcBef>
              <a:spcAft>
                <a:spcPts val="0"/>
              </a:spcAft>
              <a:buClr>
                <a:srgbClr val="FFFFFF"/>
              </a:buClr>
              <a:buSzPts val="1800"/>
              <a:buChar char="･"/>
              <a:defRPr>
                <a:solidFill>
                  <a:srgbClr val="FFFFFF"/>
                </a:solidFill>
              </a:defRPr>
            </a:lvl2pPr>
            <a:lvl3pPr indent="-342900" lvl="2" marL="1371600" rtl="0">
              <a:lnSpc>
                <a:spcPct val="135000"/>
              </a:lnSpc>
              <a:spcBef>
                <a:spcPts val="1000"/>
              </a:spcBef>
              <a:spcAft>
                <a:spcPts val="0"/>
              </a:spcAft>
              <a:buClr>
                <a:srgbClr val="FFFFFF"/>
              </a:buClr>
              <a:buSzPts val="1800"/>
              <a:buChar char="･"/>
              <a:defRPr>
                <a:solidFill>
                  <a:srgbClr val="FFFFFF"/>
                </a:solidFill>
              </a:defRPr>
            </a:lvl3pPr>
            <a:lvl4pPr indent="-342900" lvl="3" marL="1828800" rtl="0">
              <a:lnSpc>
                <a:spcPct val="135000"/>
              </a:lnSpc>
              <a:spcBef>
                <a:spcPts val="1000"/>
              </a:spcBef>
              <a:spcAft>
                <a:spcPts val="0"/>
              </a:spcAft>
              <a:buClr>
                <a:srgbClr val="FFFFFF"/>
              </a:buClr>
              <a:buSzPts val="1800"/>
              <a:buChar char="･"/>
              <a:defRPr>
                <a:solidFill>
                  <a:srgbClr val="FFFFFF"/>
                </a:solidFill>
              </a:defRPr>
            </a:lvl4pPr>
            <a:lvl5pPr indent="-342900" lvl="4" marL="2286000" rtl="0">
              <a:lnSpc>
                <a:spcPct val="135000"/>
              </a:lnSpc>
              <a:spcBef>
                <a:spcPts val="1000"/>
              </a:spcBef>
              <a:spcAft>
                <a:spcPts val="0"/>
              </a:spcAft>
              <a:buClr>
                <a:srgbClr val="FFFFFF"/>
              </a:buClr>
              <a:buSzPts val="1800"/>
              <a:buChar char="･"/>
              <a:defRPr>
                <a:solidFill>
                  <a:srgbClr val="FFFFFF"/>
                </a:solidFill>
              </a:defRPr>
            </a:lvl5pPr>
            <a:lvl6pPr indent="-342900" lvl="5" marL="2743200" rtl="0">
              <a:lnSpc>
                <a:spcPct val="135000"/>
              </a:lnSpc>
              <a:spcBef>
                <a:spcPts val="1000"/>
              </a:spcBef>
              <a:spcAft>
                <a:spcPts val="0"/>
              </a:spcAft>
              <a:buClr>
                <a:srgbClr val="FFFFFF"/>
              </a:buClr>
              <a:buSzPts val="1800"/>
              <a:buChar char="･"/>
              <a:defRPr>
                <a:solidFill>
                  <a:srgbClr val="FFFFFF"/>
                </a:solidFill>
              </a:defRPr>
            </a:lvl6pPr>
            <a:lvl7pPr indent="-342900" lvl="6" marL="3200400" rtl="0">
              <a:lnSpc>
                <a:spcPct val="135000"/>
              </a:lnSpc>
              <a:spcBef>
                <a:spcPts val="1000"/>
              </a:spcBef>
              <a:spcAft>
                <a:spcPts val="0"/>
              </a:spcAft>
              <a:buClr>
                <a:srgbClr val="FFFFFF"/>
              </a:buClr>
              <a:buSzPts val="1800"/>
              <a:buChar char="･"/>
              <a:defRPr>
                <a:solidFill>
                  <a:srgbClr val="FFFFFF"/>
                </a:solidFill>
              </a:defRPr>
            </a:lvl7pPr>
            <a:lvl8pPr indent="-342900" lvl="7" marL="3657600" rtl="0">
              <a:lnSpc>
                <a:spcPct val="135000"/>
              </a:lnSpc>
              <a:spcBef>
                <a:spcPts val="1000"/>
              </a:spcBef>
              <a:spcAft>
                <a:spcPts val="0"/>
              </a:spcAft>
              <a:buClr>
                <a:srgbClr val="FFFFFF"/>
              </a:buClr>
              <a:buSzPts val="1800"/>
              <a:buChar char="･"/>
              <a:defRPr>
                <a:solidFill>
                  <a:srgbClr val="FFFFFF"/>
                </a:solidFill>
              </a:defRPr>
            </a:lvl8pPr>
            <a:lvl9pPr indent="-342900" lvl="8" marL="4114800" rtl="0">
              <a:lnSpc>
                <a:spcPct val="135000"/>
              </a:lnSpc>
              <a:spcBef>
                <a:spcPts val="1000"/>
              </a:spcBef>
              <a:spcAft>
                <a:spcPts val="1000"/>
              </a:spcAft>
              <a:buClr>
                <a:srgbClr val="FFFFFF"/>
              </a:buClr>
              <a:buSzPts val="1800"/>
              <a:buChar char="･"/>
              <a:defRPr>
                <a:solidFill>
                  <a:srgbClr val="FFFFFF"/>
                </a:solidFill>
              </a:defRPr>
            </a:lvl9pPr>
          </a:lstStyle>
          <a:p/>
        </p:txBody>
      </p:sp>
      <p:pic>
        <p:nvPicPr>
          <p:cNvPr id="914" name="Google Shape;914;p63"/>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915" name="Google Shape;915;p6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bg>
      <p:bgPr>
        <a:solidFill>
          <a:srgbClr val="353535"/>
        </a:solidFill>
      </p:bgPr>
    </p:bg>
    <p:spTree>
      <p:nvGrpSpPr>
        <p:cNvPr id="916" name="Shape 916"/>
        <p:cNvGrpSpPr/>
        <p:nvPr/>
      </p:nvGrpSpPr>
      <p:grpSpPr>
        <a:xfrm>
          <a:off x="0" y="0"/>
          <a:ext cx="0" cy="0"/>
          <a:chOff x="0" y="0"/>
          <a:chExt cx="0" cy="0"/>
        </a:xfrm>
      </p:grpSpPr>
      <p:sp>
        <p:nvSpPr>
          <p:cNvPr id="917" name="Google Shape;917;p6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9pPr>
          </a:lstStyle>
          <a:p/>
        </p:txBody>
      </p:sp>
      <p:cxnSp>
        <p:nvCxnSpPr>
          <p:cNvPr id="918" name="Google Shape;918;p6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19" name="Google Shape;919;p6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20" name="Google Shape;920;p6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921" name="Google Shape;921;p64"/>
          <p:cNvSpPr txBox="1"/>
          <p:nvPr>
            <p:ph idx="3" type="body"/>
          </p:nvPr>
        </p:nvSpPr>
        <p:spPr>
          <a:xfrm>
            <a:off x="2438400" y="16002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Clr>
                <a:srgbClr val="FFFFFF"/>
              </a:buClr>
              <a:buSzPts val="1800"/>
              <a:buChar char="▸"/>
              <a:defRPr>
                <a:solidFill>
                  <a:srgbClr val="FFFFFF"/>
                </a:solidFill>
              </a:defRPr>
            </a:lvl1pPr>
            <a:lvl2pPr indent="-342900" lvl="1" marL="914400" rtl="0">
              <a:lnSpc>
                <a:spcPct val="135000"/>
              </a:lnSpc>
              <a:spcBef>
                <a:spcPts val="1000"/>
              </a:spcBef>
              <a:spcAft>
                <a:spcPts val="0"/>
              </a:spcAft>
              <a:buClr>
                <a:srgbClr val="FFFFFF"/>
              </a:buClr>
              <a:buSzPts val="1800"/>
              <a:buChar char="･"/>
              <a:defRPr>
                <a:solidFill>
                  <a:srgbClr val="FFFFFF"/>
                </a:solidFill>
              </a:defRPr>
            </a:lvl2pPr>
            <a:lvl3pPr indent="-342900" lvl="2" marL="1371600" rtl="0">
              <a:lnSpc>
                <a:spcPct val="135000"/>
              </a:lnSpc>
              <a:spcBef>
                <a:spcPts val="1000"/>
              </a:spcBef>
              <a:spcAft>
                <a:spcPts val="0"/>
              </a:spcAft>
              <a:buClr>
                <a:srgbClr val="FFFFFF"/>
              </a:buClr>
              <a:buSzPts val="1800"/>
              <a:buChar char="･"/>
              <a:defRPr>
                <a:solidFill>
                  <a:srgbClr val="FFFFFF"/>
                </a:solidFill>
              </a:defRPr>
            </a:lvl3pPr>
            <a:lvl4pPr indent="-342900" lvl="3" marL="1828800" rtl="0">
              <a:lnSpc>
                <a:spcPct val="135000"/>
              </a:lnSpc>
              <a:spcBef>
                <a:spcPts val="1000"/>
              </a:spcBef>
              <a:spcAft>
                <a:spcPts val="0"/>
              </a:spcAft>
              <a:buClr>
                <a:srgbClr val="FFFFFF"/>
              </a:buClr>
              <a:buSzPts val="1800"/>
              <a:buChar char="･"/>
              <a:defRPr>
                <a:solidFill>
                  <a:srgbClr val="FFFFFF"/>
                </a:solidFill>
              </a:defRPr>
            </a:lvl4pPr>
            <a:lvl5pPr indent="-342900" lvl="4" marL="2286000" rtl="0">
              <a:lnSpc>
                <a:spcPct val="135000"/>
              </a:lnSpc>
              <a:spcBef>
                <a:spcPts val="1000"/>
              </a:spcBef>
              <a:spcAft>
                <a:spcPts val="0"/>
              </a:spcAft>
              <a:buClr>
                <a:srgbClr val="FFFFFF"/>
              </a:buClr>
              <a:buSzPts val="1800"/>
              <a:buChar char="･"/>
              <a:defRPr>
                <a:solidFill>
                  <a:srgbClr val="FFFFFF"/>
                </a:solidFill>
              </a:defRPr>
            </a:lvl5pPr>
            <a:lvl6pPr indent="-342900" lvl="5" marL="2743200" rtl="0">
              <a:lnSpc>
                <a:spcPct val="135000"/>
              </a:lnSpc>
              <a:spcBef>
                <a:spcPts val="1000"/>
              </a:spcBef>
              <a:spcAft>
                <a:spcPts val="0"/>
              </a:spcAft>
              <a:buClr>
                <a:srgbClr val="FFFFFF"/>
              </a:buClr>
              <a:buSzPts val="1800"/>
              <a:buChar char="･"/>
              <a:defRPr>
                <a:solidFill>
                  <a:srgbClr val="FFFFFF"/>
                </a:solidFill>
              </a:defRPr>
            </a:lvl6pPr>
            <a:lvl7pPr indent="-342900" lvl="6" marL="3200400" rtl="0">
              <a:lnSpc>
                <a:spcPct val="135000"/>
              </a:lnSpc>
              <a:spcBef>
                <a:spcPts val="1000"/>
              </a:spcBef>
              <a:spcAft>
                <a:spcPts val="0"/>
              </a:spcAft>
              <a:buClr>
                <a:srgbClr val="FFFFFF"/>
              </a:buClr>
              <a:buSzPts val="1800"/>
              <a:buChar char="･"/>
              <a:defRPr>
                <a:solidFill>
                  <a:srgbClr val="FFFFFF"/>
                </a:solidFill>
              </a:defRPr>
            </a:lvl7pPr>
            <a:lvl8pPr indent="-342900" lvl="7" marL="3657600" rtl="0">
              <a:lnSpc>
                <a:spcPct val="135000"/>
              </a:lnSpc>
              <a:spcBef>
                <a:spcPts val="1000"/>
              </a:spcBef>
              <a:spcAft>
                <a:spcPts val="0"/>
              </a:spcAft>
              <a:buClr>
                <a:srgbClr val="FFFFFF"/>
              </a:buClr>
              <a:buSzPts val="1800"/>
              <a:buChar char="･"/>
              <a:defRPr>
                <a:solidFill>
                  <a:srgbClr val="FFFFFF"/>
                </a:solidFill>
              </a:defRPr>
            </a:lvl8pPr>
            <a:lvl9pPr indent="-342900" lvl="8" marL="4114800" rtl="0">
              <a:lnSpc>
                <a:spcPct val="135000"/>
              </a:lnSpc>
              <a:spcBef>
                <a:spcPts val="1000"/>
              </a:spcBef>
              <a:spcAft>
                <a:spcPts val="1000"/>
              </a:spcAft>
              <a:buClr>
                <a:srgbClr val="FFFFFF"/>
              </a:buClr>
              <a:buSzPts val="1800"/>
              <a:buChar char="･"/>
              <a:defRPr>
                <a:solidFill>
                  <a:srgbClr val="FFFFFF"/>
                </a:solidFill>
              </a:defRPr>
            </a:lvl9pPr>
          </a:lstStyle>
          <a:p/>
        </p:txBody>
      </p:sp>
      <p:pic>
        <p:nvPicPr>
          <p:cNvPr id="922" name="Google Shape;922;p64"/>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923" name="Google Shape;923;p6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bg>
      <p:bgPr>
        <a:solidFill>
          <a:srgbClr val="353535"/>
        </a:solidFill>
      </p:bgPr>
    </p:bg>
    <p:spTree>
      <p:nvGrpSpPr>
        <p:cNvPr id="924" name="Shape 924"/>
        <p:cNvGrpSpPr/>
        <p:nvPr/>
      </p:nvGrpSpPr>
      <p:grpSpPr>
        <a:xfrm>
          <a:off x="0" y="0"/>
          <a:ext cx="0" cy="0"/>
          <a:chOff x="0" y="0"/>
          <a:chExt cx="0" cy="0"/>
        </a:xfrm>
      </p:grpSpPr>
      <p:cxnSp>
        <p:nvCxnSpPr>
          <p:cNvPr id="925" name="Google Shape;925;p6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26" name="Google Shape;926;p6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27" name="Google Shape;927;p6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928" name="Google Shape;928;p65"/>
          <p:cNvSpPr txBox="1"/>
          <p:nvPr>
            <p:ph idx="2" type="body"/>
          </p:nvPr>
        </p:nvSpPr>
        <p:spPr>
          <a:xfrm>
            <a:off x="885125" y="2291177"/>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Clr>
                <a:srgbClr val="FFFFFF"/>
              </a:buClr>
              <a:buSzPts val="1800"/>
              <a:buChar char="▸"/>
              <a:defRPr>
                <a:solidFill>
                  <a:srgbClr val="FFFFFF"/>
                </a:solidFill>
              </a:defRPr>
            </a:lvl1pPr>
            <a:lvl2pPr indent="-342900" lvl="1" marL="914400" rtl="0">
              <a:lnSpc>
                <a:spcPct val="135000"/>
              </a:lnSpc>
              <a:spcBef>
                <a:spcPts val="1000"/>
              </a:spcBef>
              <a:spcAft>
                <a:spcPts val="0"/>
              </a:spcAft>
              <a:buClr>
                <a:srgbClr val="FFFFFF"/>
              </a:buClr>
              <a:buSzPts val="1800"/>
              <a:buChar char="･"/>
              <a:defRPr>
                <a:solidFill>
                  <a:srgbClr val="FFFFFF"/>
                </a:solidFill>
              </a:defRPr>
            </a:lvl2pPr>
            <a:lvl3pPr indent="-342900" lvl="2" marL="1371600" rtl="0">
              <a:lnSpc>
                <a:spcPct val="135000"/>
              </a:lnSpc>
              <a:spcBef>
                <a:spcPts val="1000"/>
              </a:spcBef>
              <a:spcAft>
                <a:spcPts val="0"/>
              </a:spcAft>
              <a:buClr>
                <a:srgbClr val="FFFFFF"/>
              </a:buClr>
              <a:buSzPts val="1800"/>
              <a:buChar char="･"/>
              <a:defRPr>
                <a:solidFill>
                  <a:srgbClr val="FFFFFF"/>
                </a:solidFill>
              </a:defRPr>
            </a:lvl3pPr>
            <a:lvl4pPr indent="-342900" lvl="3" marL="1828800" rtl="0">
              <a:lnSpc>
                <a:spcPct val="135000"/>
              </a:lnSpc>
              <a:spcBef>
                <a:spcPts val="1000"/>
              </a:spcBef>
              <a:spcAft>
                <a:spcPts val="0"/>
              </a:spcAft>
              <a:buClr>
                <a:srgbClr val="FFFFFF"/>
              </a:buClr>
              <a:buSzPts val="1800"/>
              <a:buChar char="･"/>
              <a:defRPr>
                <a:solidFill>
                  <a:srgbClr val="FFFFFF"/>
                </a:solidFill>
              </a:defRPr>
            </a:lvl4pPr>
            <a:lvl5pPr indent="-342900" lvl="4" marL="2286000" rtl="0">
              <a:lnSpc>
                <a:spcPct val="135000"/>
              </a:lnSpc>
              <a:spcBef>
                <a:spcPts val="1000"/>
              </a:spcBef>
              <a:spcAft>
                <a:spcPts val="0"/>
              </a:spcAft>
              <a:buClr>
                <a:srgbClr val="FFFFFF"/>
              </a:buClr>
              <a:buSzPts val="1800"/>
              <a:buChar char="･"/>
              <a:defRPr>
                <a:solidFill>
                  <a:srgbClr val="FFFFFF"/>
                </a:solidFill>
              </a:defRPr>
            </a:lvl5pPr>
            <a:lvl6pPr indent="-342900" lvl="5" marL="2743200" rtl="0">
              <a:lnSpc>
                <a:spcPct val="135000"/>
              </a:lnSpc>
              <a:spcBef>
                <a:spcPts val="1000"/>
              </a:spcBef>
              <a:spcAft>
                <a:spcPts val="0"/>
              </a:spcAft>
              <a:buClr>
                <a:srgbClr val="FFFFFF"/>
              </a:buClr>
              <a:buSzPts val="1800"/>
              <a:buChar char="･"/>
              <a:defRPr>
                <a:solidFill>
                  <a:srgbClr val="FFFFFF"/>
                </a:solidFill>
              </a:defRPr>
            </a:lvl6pPr>
            <a:lvl7pPr indent="-342900" lvl="6" marL="3200400" rtl="0">
              <a:lnSpc>
                <a:spcPct val="135000"/>
              </a:lnSpc>
              <a:spcBef>
                <a:spcPts val="1000"/>
              </a:spcBef>
              <a:spcAft>
                <a:spcPts val="0"/>
              </a:spcAft>
              <a:buClr>
                <a:srgbClr val="FFFFFF"/>
              </a:buClr>
              <a:buSzPts val="1800"/>
              <a:buChar char="･"/>
              <a:defRPr>
                <a:solidFill>
                  <a:srgbClr val="FFFFFF"/>
                </a:solidFill>
              </a:defRPr>
            </a:lvl7pPr>
            <a:lvl8pPr indent="-342900" lvl="7" marL="3657600" rtl="0">
              <a:lnSpc>
                <a:spcPct val="135000"/>
              </a:lnSpc>
              <a:spcBef>
                <a:spcPts val="1000"/>
              </a:spcBef>
              <a:spcAft>
                <a:spcPts val="0"/>
              </a:spcAft>
              <a:buClr>
                <a:srgbClr val="FFFFFF"/>
              </a:buClr>
              <a:buSzPts val="1800"/>
              <a:buChar char="･"/>
              <a:defRPr>
                <a:solidFill>
                  <a:srgbClr val="FFFFFF"/>
                </a:solidFill>
              </a:defRPr>
            </a:lvl8pPr>
            <a:lvl9pPr indent="-342900" lvl="8" marL="4114800" rtl="0">
              <a:lnSpc>
                <a:spcPct val="135000"/>
              </a:lnSpc>
              <a:spcBef>
                <a:spcPts val="1000"/>
              </a:spcBef>
              <a:spcAft>
                <a:spcPts val="1000"/>
              </a:spcAft>
              <a:buClr>
                <a:srgbClr val="FFFFFF"/>
              </a:buClr>
              <a:buSzPts val="1800"/>
              <a:buChar char="･"/>
              <a:defRPr>
                <a:solidFill>
                  <a:srgbClr val="FFFFFF"/>
                </a:solidFill>
              </a:defRPr>
            </a:lvl9pPr>
          </a:lstStyle>
          <a:p/>
        </p:txBody>
      </p:sp>
      <p:sp>
        <p:nvSpPr>
          <p:cNvPr id="929" name="Google Shape;929;p65"/>
          <p:cNvSpPr txBox="1"/>
          <p:nvPr>
            <p:ph idx="3"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Clr>
                <a:srgbClr val="FFFFFF"/>
              </a:buClr>
              <a:buSzPts val="1800"/>
              <a:buChar char="▸"/>
              <a:defRPr>
                <a:solidFill>
                  <a:srgbClr val="FFFFFF"/>
                </a:solidFill>
              </a:defRPr>
            </a:lvl1pPr>
            <a:lvl2pPr indent="-342900" lvl="1" marL="914400" rtl="0">
              <a:lnSpc>
                <a:spcPct val="135000"/>
              </a:lnSpc>
              <a:spcBef>
                <a:spcPts val="1000"/>
              </a:spcBef>
              <a:spcAft>
                <a:spcPts val="0"/>
              </a:spcAft>
              <a:buClr>
                <a:srgbClr val="FFFFFF"/>
              </a:buClr>
              <a:buSzPts val="1800"/>
              <a:buChar char="･"/>
              <a:defRPr>
                <a:solidFill>
                  <a:srgbClr val="FFFFFF"/>
                </a:solidFill>
              </a:defRPr>
            </a:lvl2pPr>
            <a:lvl3pPr indent="-342900" lvl="2" marL="1371600" rtl="0">
              <a:lnSpc>
                <a:spcPct val="135000"/>
              </a:lnSpc>
              <a:spcBef>
                <a:spcPts val="1000"/>
              </a:spcBef>
              <a:spcAft>
                <a:spcPts val="0"/>
              </a:spcAft>
              <a:buClr>
                <a:srgbClr val="FFFFFF"/>
              </a:buClr>
              <a:buSzPts val="1800"/>
              <a:buChar char="･"/>
              <a:defRPr>
                <a:solidFill>
                  <a:srgbClr val="FFFFFF"/>
                </a:solidFill>
              </a:defRPr>
            </a:lvl3pPr>
            <a:lvl4pPr indent="-342900" lvl="3" marL="1828800" rtl="0">
              <a:lnSpc>
                <a:spcPct val="135000"/>
              </a:lnSpc>
              <a:spcBef>
                <a:spcPts val="1000"/>
              </a:spcBef>
              <a:spcAft>
                <a:spcPts val="0"/>
              </a:spcAft>
              <a:buClr>
                <a:srgbClr val="FFFFFF"/>
              </a:buClr>
              <a:buSzPts val="1800"/>
              <a:buChar char="･"/>
              <a:defRPr>
                <a:solidFill>
                  <a:srgbClr val="FFFFFF"/>
                </a:solidFill>
              </a:defRPr>
            </a:lvl4pPr>
            <a:lvl5pPr indent="-342900" lvl="4" marL="2286000" rtl="0">
              <a:lnSpc>
                <a:spcPct val="135000"/>
              </a:lnSpc>
              <a:spcBef>
                <a:spcPts val="1000"/>
              </a:spcBef>
              <a:spcAft>
                <a:spcPts val="0"/>
              </a:spcAft>
              <a:buClr>
                <a:srgbClr val="FFFFFF"/>
              </a:buClr>
              <a:buSzPts val="1800"/>
              <a:buChar char="･"/>
              <a:defRPr>
                <a:solidFill>
                  <a:srgbClr val="FFFFFF"/>
                </a:solidFill>
              </a:defRPr>
            </a:lvl5pPr>
            <a:lvl6pPr indent="-342900" lvl="5" marL="2743200" rtl="0">
              <a:lnSpc>
                <a:spcPct val="135000"/>
              </a:lnSpc>
              <a:spcBef>
                <a:spcPts val="1000"/>
              </a:spcBef>
              <a:spcAft>
                <a:spcPts val="0"/>
              </a:spcAft>
              <a:buClr>
                <a:srgbClr val="FFFFFF"/>
              </a:buClr>
              <a:buSzPts val="1800"/>
              <a:buChar char="･"/>
              <a:defRPr>
                <a:solidFill>
                  <a:srgbClr val="FFFFFF"/>
                </a:solidFill>
              </a:defRPr>
            </a:lvl6pPr>
            <a:lvl7pPr indent="-342900" lvl="6" marL="3200400" rtl="0">
              <a:lnSpc>
                <a:spcPct val="135000"/>
              </a:lnSpc>
              <a:spcBef>
                <a:spcPts val="1000"/>
              </a:spcBef>
              <a:spcAft>
                <a:spcPts val="0"/>
              </a:spcAft>
              <a:buClr>
                <a:srgbClr val="FFFFFF"/>
              </a:buClr>
              <a:buSzPts val="1800"/>
              <a:buChar char="･"/>
              <a:defRPr>
                <a:solidFill>
                  <a:srgbClr val="FFFFFF"/>
                </a:solidFill>
              </a:defRPr>
            </a:lvl7pPr>
            <a:lvl8pPr indent="-342900" lvl="7" marL="3657600" rtl="0">
              <a:lnSpc>
                <a:spcPct val="135000"/>
              </a:lnSpc>
              <a:spcBef>
                <a:spcPts val="1000"/>
              </a:spcBef>
              <a:spcAft>
                <a:spcPts val="0"/>
              </a:spcAft>
              <a:buClr>
                <a:srgbClr val="FFFFFF"/>
              </a:buClr>
              <a:buSzPts val="1800"/>
              <a:buChar char="･"/>
              <a:defRPr>
                <a:solidFill>
                  <a:srgbClr val="FFFFFF"/>
                </a:solidFill>
              </a:defRPr>
            </a:lvl8pPr>
            <a:lvl9pPr indent="-342900" lvl="8" marL="4114800" rtl="0">
              <a:lnSpc>
                <a:spcPct val="135000"/>
              </a:lnSpc>
              <a:spcBef>
                <a:spcPts val="1000"/>
              </a:spcBef>
              <a:spcAft>
                <a:spcPts val="1000"/>
              </a:spcAft>
              <a:buClr>
                <a:srgbClr val="FFFFFF"/>
              </a:buClr>
              <a:buSzPts val="1800"/>
              <a:buChar char="･"/>
              <a:defRPr>
                <a:solidFill>
                  <a:srgbClr val="FFFFFF"/>
                </a:solidFill>
              </a:defRPr>
            </a:lvl9pPr>
          </a:lstStyle>
          <a:p/>
        </p:txBody>
      </p:sp>
      <p:sp>
        <p:nvSpPr>
          <p:cNvPr id="930" name="Google Shape;930;p65"/>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931" name="Google Shape;931;p6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pic>
        <p:nvPicPr>
          <p:cNvPr id="932" name="Google Shape;932;p65"/>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933" name="Google Shape;933;p6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934" name="Google Shape;934;p65"/>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bg>
      <p:bgPr>
        <a:solidFill>
          <a:srgbClr val="353535"/>
        </a:solidFill>
      </p:bgPr>
    </p:bg>
    <p:spTree>
      <p:nvGrpSpPr>
        <p:cNvPr id="935" name="Shape 935"/>
        <p:cNvGrpSpPr/>
        <p:nvPr/>
      </p:nvGrpSpPr>
      <p:grpSpPr>
        <a:xfrm>
          <a:off x="0" y="0"/>
          <a:ext cx="0" cy="0"/>
          <a:chOff x="0" y="0"/>
          <a:chExt cx="0" cy="0"/>
        </a:xfrm>
      </p:grpSpPr>
      <p:cxnSp>
        <p:nvCxnSpPr>
          <p:cNvPr id="936" name="Google Shape;936;p6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37" name="Google Shape;937;p6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38" name="Google Shape;938;p6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939" name="Google Shape;939;p66"/>
          <p:cNvSpPr txBox="1"/>
          <p:nvPr>
            <p:ph idx="2"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Clr>
                <a:srgbClr val="FFFFFF"/>
              </a:buClr>
              <a:buSzPts val="1800"/>
              <a:buChar char="▸"/>
              <a:defRPr>
                <a:solidFill>
                  <a:srgbClr val="FFFFFF"/>
                </a:solidFill>
              </a:defRPr>
            </a:lvl1pPr>
            <a:lvl2pPr indent="-342900" lvl="1" marL="914400" rtl="0">
              <a:lnSpc>
                <a:spcPct val="135000"/>
              </a:lnSpc>
              <a:spcBef>
                <a:spcPts val="1000"/>
              </a:spcBef>
              <a:spcAft>
                <a:spcPts val="0"/>
              </a:spcAft>
              <a:buClr>
                <a:srgbClr val="FFFFFF"/>
              </a:buClr>
              <a:buSzPts val="1800"/>
              <a:buChar char="･"/>
              <a:defRPr>
                <a:solidFill>
                  <a:srgbClr val="FFFFFF"/>
                </a:solidFill>
              </a:defRPr>
            </a:lvl2pPr>
            <a:lvl3pPr indent="-342900" lvl="2" marL="1371600" rtl="0">
              <a:lnSpc>
                <a:spcPct val="135000"/>
              </a:lnSpc>
              <a:spcBef>
                <a:spcPts val="1000"/>
              </a:spcBef>
              <a:spcAft>
                <a:spcPts val="0"/>
              </a:spcAft>
              <a:buClr>
                <a:srgbClr val="FFFFFF"/>
              </a:buClr>
              <a:buSzPts val="1800"/>
              <a:buChar char="･"/>
              <a:defRPr>
                <a:solidFill>
                  <a:srgbClr val="FFFFFF"/>
                </a:solidFill>
              </a:defRPr>
            </a:lvl3pPr>
            <a:lvl4pPr indent="-342900" lvl="3" marL="1828800" rtl="0">
              <a:lnSpc>
                <a:spcPct val="135000"/>
              </a:lnSpc>
              <a:spcBef>
                <a:spcPts val="1000"/>
              </a:spcBef>
              <a:spcAft>
                <a:spcPts val="0"/>
              </a:spcAft>
              <a:buClr>
                <a:srgbClr val="FFFFFF"/>
              </a:buClr>
              <a:buSzPts val="1800"/>
              <a:buChar char="･"/>
              <a:defRPr>
                <a:solidFill>
                  <a:srgbClr val="FFFFFF"/>
                </a:solidFill>
              </a:defRPr>
            </a:lvl4pPr>
            <a:lvl5pPr indent="-342900" lvl="4" marL="2286000" rtl="0">
              <a:lnSpc>
                <a:spcPct val="135000"/>
              </a:lnSpc>
              <a:spcBef>
                <a:spcPts val="1000"/>
              </a:spcBef>
              <a:spcAft>
                <a:spcPts val="0"/>
              </a:spcAft>
              <a:buClr>
                <a:srgbClr val="FFFFFF"/>
              </a:buClr>
              <a:buSzPts val="1800"/>
              <a:buChar char="･"/>
              <a:defRPr>
                <a:solidFill>
                  <a:srgbClr val="FFFFFF"/>
                </a:solidFill>
              </a:defRPr>
            </a:lvl5pPr>
            <a:lvl6pPr indent="-342900" lvl="5" marL="2743200" rtl="0">
              <a:lnSpc>
                <a:spcPct val="135000"/>
              </a:lnSpc>
              <a:spcBef>
                <a:spcPts val="1000"/>
              </a:spcBef>
              <a:spcAft>
                <a:spcPts val="0"/>
              </a:spcAft>
              <a:buClr>
                <a:srgbClr val="FFFFFF"/>
              </a:buClr>
              <a:buSzPts val="1800"/>
              <a:buChar char="･"/>
              <a:defRPr>
                <a:solidFill>
                  <a:srgbClr val="FFFFFF"/>
                </a:solidFill>
              </a:defRPr>
            </a:lvl6pPr>
            <a:lvl7pPr indent="-342900" lvl="6" marL="3200400" rtl="0">
              <a:lnSpc>
                <a:spcPct val="135000"/>
              </a:lnSpc>
              <a:spcBef>
                <a:spcPts val="1000"/>
              </a:spcBef>
              <a:spcAft>
                <a:spcPts val="0"/>
              </a:spcAft>
              <a:buClr>
                <a:srgbClr val="FFFFFF"/>
              </a:buClr>
              <a:buSzPts val="1800"/>
              <a:buChar char="･"/>
              <a:defRPr>
                <a:solidFill>
                  <a:srgbClr val="FFFFFF"/>
                </a:solidFill>
              </a:defRPr>
            </a:lvl7pPr>
            <a:lvl8pPr indent="-342900" lvl="7" marL="3657600" rtl="0">
              <a:lnSpc>
                <a:spcPct val="135000"/>
              </a:lnSpc>
              <a:spcBef>
                <a:spcPts val="1000"/>
              </a:spcBef>
              <a:spcAft>
                <a:spcPts val="0"/>
              </a:spcAft>
              <a:buClr>
                <a:srgbClr val="FFFFFF"/>
              </a:buClr>
              <a:buSzPts val="1800"/>
              <a:buChar char="･"/>
              <a:defRPr>
                <a:solidFill>
                  <a:srgbClr val="FFFFFF"/>
                </a:solidFill>
              </a:defRPr>
            </a:lvl8pPr>
            <a:lvl9pPr indent="-342900" lvl="8" marL="4114800" rtl="0">
              <a:lnSpc>
                <a:spcPct val="135000"/>
              </a:lnSpc>
              <a:spcBef>
                <a:spcPts val="1000"/>
              </a:spcBef>
              <a:spcAft>
                <a:spcPts val="1000"/>
              </a:spcAft>
              <a:buClr>
                <a:srgbClr val="FFFFFF"/>
              </a:buClr>
              <a:buSzPts val="1800"/>
              <a:buChar char="･"/>
              <a:defRPr>
                <a:solidFill>
                  <a:srgbClr val="FFFFFF"/>
                </a:solidFill>
              </a:defRPr>
            </a:lvl9pPr>
          </a:lstStyle>
          <a:p/>
        </p:txBody>
      </p:sp>
      <p:sp>
        <p:nvSpPr>
          <p:cNvPr id="940" name="Google Shape;940;p66"/>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941" name="Google Shape;941;p6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pic>
        <p:nvPicPr>
          <p:cNvPr id="942" name="Google Shape;942;p66"/>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943" name="Google Shape;943;p6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944" name="Google Shape;944;p66"/>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bg>
      <p:bgPr>
        <a:solidFill>
          <a:srgbClr val="353535"/>
        </a:solidFill>
      </p:bgPr>
    </p:bg>
    <p:spTree>
      <p:nvGrpSpPr>
        <p:cNvPr id="945" name="Shape 945"/>
        <p:cNvGrpSpPr/>
        <p:nvPr/>
      </p:nvGrpSpPr>
      <p:grpSpPr>
        <a:xfrm>
          <a:off x="0" y="0"/>
          <a:ext cx="0" cy="0"/>
          <a:chOff x="0" y="0"/>
          <a:chExt cx="0" cy="0"/>
        </a:xfrm>
      </p:grpSpPr>
      <p:sp>
        <p:nvSpPr>
          <p:cNvPr id="946" name="Google Shape;946;p6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9pPr>
          </a:lstStyle>
          <a:p/>
        </p:txBody>
      </p:sp>
      <p:cxnSp>
        <p:nvCxnSpPr>
          <p:cNvPr id="947" name="Google Shape;947;p6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48" name="Google Shape;948;p6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49" name="Google Shape;949;p6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cxnSp>
        <p:nvCxnSpPr>
          <p:cNvPr id="950" name="Google Shape;950;p67"/>
          <p:cNvCxnSpPr/>
          <p:nvPr/>
        </p:nvCxnSpPr>
        <p:spPr>
          <a:xfrm>
            <a:off x="4146414" y="-7350"/>
            <a:ext cx="0" cy="6872700"/>
          </a:xfrm>
          <a:prstGeom prst="straightConnector1">
            <a:avLst/>
          </a:prstGeom>
          <a:noFill/>
          <a:ln cap="flat" cmpd="sng" w="28575">
            <a:solidFill>
              <a:srgbClr val="FFFFFF"/>
            </a:solidFill>
            <a:prstDash val="solid"/>
            <a:round/>
            <a:headEnd len="med" w="med" type="none"/>
            <a:tailEnd len="med" w="med" type="none"/>
          </a:ln>
        </p:spPr>
      </p:cxnSp>
      <p:sp>
        <p:nvSpPr>
          <p:cNvPr id="951" name="Google Shape;951;p67"/>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952" name="Google Shape;952;p67"/>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solidFill>
                  <a:srgbClr val="FFFFFF"/>
                </a:solidFill>
                <a:latin typeface="Red Hat Display Medium"/>
                <a:ea typeface="Red Hat Display Medium"/>
                <a:cs typeface="Red Hat Display Medium"/>
                <a:sym typeface="Red Hat Display Medium"/>
              </a:defRPr>
            </a:lvl9pPr>
          </a:lstStyle>
          <a:p/>
        </p:txBody>
      </p:sp>
      <p:sp>
        <p:nvSpPr>
          <p:cNvPr id="953" name="Google Shape;953;p67"/>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0"/>
              </a:spcBef>
              <a:spcAft>
                <a:spcPts val="0"/>
              </a:spcAft>
              <a:buNone/>
              <a:defRPr sz="1400">
                <a:solidFill>
                  <a:srgbClr val="FFFFFF"/>
                </a:solidFill>
              </a:defRPr>
            </a:lvl2pPr>
            <a:lvl3pPr lvl="2" rtl="0" algn="ctr">
              <a:spcBef>
                <a:spcPts val="0"/>
              </a:spcBef>
              <a:spcAft>
                <a:spcPts val="0"/>
              </a:spcAft>
              <a:buNone/>
              <a:defRPr sz="1400">
                <a:solidFill>
                  <a:srgbClr val="FFFFFF"/>
                </a:solidFill>
              </a:defRPr>
            </a:lvl3pPr>
            <a:lvl4pPr lvl="3" rtl="0" algn="ctr">
              <a:spcBef>
                <a:spcPts val="0"/>
              </a:spcBef>
              <a:spcAft>
                <a:spcPts val="0"/>
              </a:spcAft>
              <a:buNone/>
              <a:defRPr sz="1400">
                <a:solidFill>
                  <a:srgbClr val="FFFFFF"/>
                </a:solidFill>
              </a:defRPr>
            </a:lvl4pPr>
            <a:lvl5pPr lvl="4" rtl="0" algn="ctr">
              <a:spcBef>
                <a:spcPts val="0"/>
              </a:spcBef>
              <a:spcAft>
                <a:spcPts val="0"/>
              </a:spcAft>
              <a:buNone/>
              <a:defRPr sz="1400">
                <a:solidFill>
                  <a:srgbClr val="FFFFFF"/>
                </a:solidFill>
              </a:defRPr>
            </a:lvl5pPr>
            <a:lvl6pPr lvl="5" rtl="0" algn="ctr">
              <a:spcBef>
                <a:spcPts val="0"/>
              </a:spcBef>
              <a:spcAft>
                <a:spcPts val="0"/>
              </a:spcAft>
              <a:buNone/>
              <a:defRPr sz="1400">
                <a:solidFill>
                  <a:srgbClr val="FFFFFF"/>
                </a:solidFill>
              </a:defRPr>
            </a:lvl6pPr>
            <a:lvl7pPr lvl="6" rtl="0" algn="ctr">
              <a:spcBef>
                <a:spcPts val="0"/>
              </a:spcBef>
              <a:spcAft>
                <a:spcPts val="0"/>
              </a:spcAft>
              <a:buNone/>
              <a:defRPr sz="1400">
                <a:solidFill>
                  <a:srgbClr val="FFFFFF"/>
                </a:solidFill>
              </a:defRPr>
            </a:lvl7pPr>
            <a:lvl8pPr lvl="7" rtl="0" algn="ctr">
              <a:spcBef>
                <a:spcPts val="0"/>
              </a:spcBef>
              <a:spcAft>
                <a:spcPts val="0"/>
              </a:spcAft>
              <a:buNone/>
              <a:defRPr sz="1400">
                <a:solidFill>
                  <a:srgbClr val="FFFFFF"/>
                </a:solidFill>
              </a:defRPr>
            </a:lvl8pPr>
            <a:lvl9pPr lvl="8" rtl="0" algn="ctr">
              <a:spcBef>
                <a:spcPts val="0"/>
              </a:spcBef>
              <a:spcAft>
                <a:spcPts val="0"/>
              </a:spcAft>
              <a:buNone/>
              <a:defRPr sz="1400">
                <a:solidFill>
                  <a:srgbClr val="FFFFFF"/>
                </a:solidFill>
              </a:defRPr>
            </a:lvl9pPr>
          </a:lstStyle>
          <a:p/>
        </p:txBody>
      </p:sp>
      <p:pic>
        <p:nvPicPr>
          <p:cNvPr id="954" name="Google Shape;954;p67"/>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955" name="Google Shape;955;p6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bg>
      <p:bgPr>
        <a:solidFill>
          <a:srgbClr val="353535"/>
        </a:solidFill>
      </p:bgPr>
    </p:bg>
    <p:spTree>
      <p:nvGrpSpPr>
        <p:cNvPr id="956" name="Shape 956"/>
        <p:cNvGrpSpPr/>
        <p:nvPr/>
      </p:nvGrpSpPr>
      <p:grpSpPr>
        <a:xfrm>
          <a:off x="0" y="0"/>
          <a:ext cx="0" cy="0"/>
          <a:chOff x="0" y="0"/>
          <a:chExt cx="0" cy="0"/>
        </a:xfrm>
      </p:grpSpPr>
      <p:cxnSp>
        <p:nvCxnSpPr>
          <p:cNvPr id="957" name="Google Shape;957;p6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58" name="Google Shape;958;p6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59" name="Google Shape;959;p68"/>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960" name="Google Shape;960;p68"/>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9pPr>
          </a:lstStyle>
          <a:p/>
        </p:txBody>
      </p:sp>
      <p:sp>
        <p:nvSpPr>
          <p:cNvPr id="961" name="Google Shape;961;p68"/>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962" name="Google Shape;962;p68"/>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b="1" sz="1400">
                <a:solidFill>
                  <a:srgbClr val="FFFFFF"/>
                </a:solidFill>
              </a:defRPr>
            </a:lvl1pPr>
            <a:lvl2pPr lvl="1" rtl="0" algn="ctr">
              <a:lnSpc>
                <a:spcPct val="115000"/>
              </a:lnSpc>
              <a:spcBef>
                <a:spcPts val="0"/>
              </a:spcBef>
              <a:spcAft>
                <a:spcPts val="0"/>
              </a:spcAft>
              <a:buNone/>
              <a:defRPr b="1" sz="1400">
                <a:solidFill>
                  <a:srgbClr val="FFFFFF"/>
                </a:solidFill>
              </a:defRPr>
            </a:lvl2pPr>
            <a:lvl3pPr lvl="2" rtl="0" algn="ctr">
              <a:lnSpc>
                <a:spcPct val="115000"/>
              </a:lnSpc>
              <a:spcBef>
                <a:spcPts val="0"/>
              </a:spcBef>
              <a:spcAft>
                <a:spcPts val="0"/>
              </a:spcAft>
              <a:buNone/>
              <a:defRPr b="1" sz="1400">
                <a:solidFill>
                  <a:srgbClr val="FFFFFF"/>
                </a:solidFill>
              </a:defRPr>
            </a:lvl3pPr>
            <a:lvl4pPr lvl="3" rtl="0" algn="ctr">
              <a:lnSpc>
                <a:spcPct val="115000"/>
              </a:lnSpc>
              <a:spcBef>
                <a:spcPts val="0"/>
              </a:spcBef>
              <a:spcAft>
                <a:spcPts val="0"/>
              </a:spcAft>
              <a:buNone/>
              <a:defRPr b="1" sz="1400">
                <a:solidFill>
                  <a:srgbClr val="FFFFFF"/>
                </a:solidFill>
              </a:defRPr>
            </a:lvl4pPr>
            <a:lvl5pPr lvl="4" rtl="0" algn="ctr">
              <a:lnSpc>
                <a:spcPct val="115000"/>
              </a:lnSpc>
              <a:spcBef>
                <a:spcPts val="0"/>
              </a:spcBef>
              <a:spcAft>
                <a:spcPts val="0"/>
              </a:spcAft>
              <a:buNone/>
              <a:defRPr b="1" sz="1400">
                <a:solidFill>
                  <a:srgbClr val="FFFFFF"/>
                </a:solidFill>
              </a:defRPr>
            </a:lvl5pPr>
            <a:lvl6pPr lvl="5" rtl="0" algn="ctr">
              <a:lnSpc>
                <a:spcPct val="115000"/>
              </a:lnSpc>
              <a:spcBef>
                <a:spcPts val="0"/>
              </a:spcBef>
              <a:spcAft>
                <a:spcPts val="0"/>
              </a:spcAft>
              <a:buNone/>
              <a:defRPr b="1" sz="1400">
                <a:solidFill>
                  <a:srgbClr val="FFFFFF"/>
                </a:solidFill>
              </a:defRPr>
            </a:lvl6pPr>
            <a:lvl7pPr lvl="6" rtl="0" algn="ctr">
              <a:lnSpc>
                <a:spcPct val="115000"/>
              </a:lnSpc>
              <a:spcBef>
                <a:spcPts val="0"/>
              </a:spcBef>
              <a:spcAft>
                <a:spcPts val="0"/>
              </a:spcAft>
              <a:buNone/>
              <a:defRPr b="1" sz="1400">
                <a:solidFill>
                  <a:srgbClr val="FFFFFF"/>
                </a:solidFill>
              </a:defRPr>
            </a:lvl7pPr>
            <a:lvl8pPr lvl="7" rtl="0" algn="ctr">
              <a:lnSpc>
                <a:spcPct val="115000"/>
              </a:lnSpc>
              <a:spcBef>
                <a:spcPts val="0"/>
              </a:spcBef>
              <a:spcAft>
                <a:spcPts val="0"/>
              </a:spcAft>
              <a:buNone/>
              <a:defRPr b="1" sz="1400">
                <a:solidFill>
                  <a:srgbClr val="FFFFFF"/>
                </a:solidFill>
              </a:defRPr>
            </a:lvl8pPr>
            <a:lvl9pPr lvl="8" rtl="0" algn="ctr">
              <a:lnSpc>
                <a:spcPct val="115000"/>
              </a:lnSpc>
              <a:spcBef>
                <a:spcPts val="0"/>
              </a:spcBef>
              <a:spcAft>
                <a:spcPts val="0"/>
              </a:spcAft>
              <a:buNone/>
              <a:defRPr b="1" sz="1400">
                <a:solidFill>
                  <a:srgbClr val="FFFFFF"/>
                </a:solidFill>
              </a:defRPr>
            </a:lvl9pPr>
          </a:lstStyle>
          <a:p/>
        </p:txBody>
      </p:sp>
      <p:sp>
        <p:nvSpPr>
          <p:cNvPr id="963" name="Google Shape;963;p68"/>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b="1" sz="1400">
                <a:solidFill>
                  <a:srgbClr val="FFFFFF"/>
                </a:solidFill>
              </a:defRPr>
            </a:lvl1pPr>
            <a:lvl2pPr lvl="1" rtl="0" algn="ctr">
              <a:lnSpc>
                <a:spcPct val="115000"/>
              </a:lnSpc>
              <a:spcBef>
                <a:spcPts val="0"/>
              </a:spcBef>
              <a:spcAft>
                <a:spcPts val="0"/>
              </a:spcAft>
              <a:buNone/>
              <a:defRPr b="1" sz="1400">
                <a:solidFill>
                  <a:srgbClr val="FFFFFF"/>
                </a:solidFill>
              </a:defRPr>
            </a:lvl2pPr>
            <a:lvl3pPr lvl="2" rtl="0" algn="ctr">
              <a:lnSpc>
                <a:spcPct val="115000"/>
              </a:lnSpc>
              <a:spcBef>
                <a:spcPts val="0"/>
              </a:spcBef>
              <a:spcAft>
                <a:spcPts val="0"/>
              </a:spcAft>
              <a:buNone/>
              <a:defRPr b="1" sz="1400">
                <a:solidFill>
                  <a:srgbClr val="FFFFFF"/>
                </a:solidFill>
              </a:defRPr>
            </a:lvl3pPr>
            <a:lvl4pPr lvl="3" rtl="0" algn="ctr">
              <a:lnSpc>
                <a:spcPct val="115000"/>
              </a:lnSpc>
              <a:spcBef>
                <a:spcPts val="0"/>
              </a:spcBef>
              <a:spcAft>
                <a:spcPts val="0"/>
              </a:spcAft>
              <a:buNone/>
              <a:defRPr b="1" sz="1400">
                <a:solidFill>
                  <a:srgbClr val="FFFFFF"/>
                </a:solidFill>
              </a:defRPr>
            </a:lvl4pPr>
            <a:lvl5pPr lvl="4" rtl="0" algn="ctr">
              <a:lnSpc>
                <a:spcPct val="115000"/>
              </a:lnSpc>
              <a:spcBef>
                <a:spcPts val="0"/>
              </a:spcBef>
              <a:spcAft>
                <a:spcPts val="0"/>
              </a:spcAft>
              <a:buNone/>
              <a:defRPr b="1" sz="1400">
                <a:solidFill>
                  <a:srgbClr val="FFFFFF"/>
                </a:solidFill>
              </a:defRPr>
            </a:lvl5pPr>
            <a:lvl6pPr lvl="5" rtl="0" algn="ctr">
              <a:lnSpc>
                <a:spcPct val="115000"/>
              </a:lnSpc>
              <a:spcBef>
                <a:spcPts val="0"/>
              </a:spcBef>
              <a:spcAft>
                <a:spcPts val="0"/>
              </a:spcAft>
              <a:buNone/>
              <a:defRPr b="1" sz="1400">
                <a:solidFill>
                  <a:srgbClr val="FFFFFF"/>
                </a:solidFill>
              </a:defRPr>
            </a:lvl6pPr>
            <a:lvl7pPr lvl="6" rtl="0" algn="ctr">
              <a:lnSpc>
                <a:spcPct val="115000"/>
              </a:lnSpc>
              <a:spcBef>
                <a:spcPts val="0"/>
              </a:spcBef>
              <a:spcAft>
                <a:spcPts val="0"/>
              </a:spcAft>
              <a:buNone/>
              <a:defRPr b="1" sz="1400">
                <a:solidFill>
                  <a:srgbClr val="FFFFFF"/>
                </a:solidFill>
              </a:defRPr>
            </a:lvl7pPr>
            <a:lvl8pPr lvl="7" rtl="0" algn="ctr">
              <a:lnSpc>
                <a:spcPct val="115000"/>
              </a:lnSpc>
              <a:spcBef>
                <a:spcPts val="0"/>
              </a:spcBef>
              <a:spcAft>
                <a:spcPts val="0"/>
              </a:spcAft>
              <a:buNone/>
              <a:defRPr b="1" sz="1400">
                <a:solidFill>
                  <a:srgbClr val="FFFFFF"/>
                </a:solidFill>
              </a:defRPr>
            </a:lvl8pPr>
            <a:lvl9pPr lvl="8" rtl="0" algn="ctr">
              <a:lnSpc>
                <a:spcPct val="115000"/>
              </a:lnSpc>
              <a:spcBef>
                <a:spcPts val="0"/>
              </a:spcBef>
              <a:spcAft>
                <a:spcPts val="0"/>
              </a:spcAft>
              <a:buNone/>
              <a:defRPr b="1" sz="1400">
                <a:solidFill>
                  <a:srgbClr val="FFFFFF"/>
                </a:solidFill>
              </a:defRPr>
            </a:lvl9pPr>
          </a:lstStyle>
          <a:p/>
        </p:txBody>
      </p:sp>
      <p:sp>
        <p:nvSpPr>
          <p:cNvPr id="964" name="Google Shape;964;p68"/>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9pPr>
          </a:lstStyle>
          <a:p/>
        </p:txBody>
      </p:sp>
      <p:sp>
        <p:nvSpPr>
          <p:cNvPr id="965" name="Google Shape;965;p68"/>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solidFill>
                  <a:srgbClr val="FFFFFF"/>
                </a:solidFill>
              </a:defRPr>
            </a:lvl1pPr>
            <a:lvl2pPr lvl="1" rtl="0" algn="r">
              <a:lnSpc>
                <a:spcPct val="115000"/>
              </a:lnSpc>
              <a:spcBef>
                <a:spcPts val="0"/>
              </a:spcBef>
              <a:spcAft>
                <a:spcPts val="0"/>
              </a:spcAft>
              <a:buNone/>
              <a:defRPr sz="1200">
                <a:solidFill>
                  <a:srgbClr val="FFFFFF"/>
                </a:solidFill>
              </a:defRPr>
            </a:lvl2pPr>
            <a:lvl3pPr lvl="2" rtl="0" algn="r">
              <a:lnSpc>
                <a:spcPct val="115000"/>
              </a:lnSpc>
              <a:spcBef>
                <a:spcPts val="0"/>
              </a:spcBef>
              <a:spcAft>
                <a:spcPts val="0"/>
              </a:spcAft>
              <a:buNone/>
              <a:defRPr sz="1200">
                <a:solidFill>
                  <a:srgbClr val="FFFFFF"/>
                </a:solidFill>
              </a:defRPr>
            </a:lvl3pPr>
            <a:lvl4pPr lvl="3" rtl="0" algn="r">
              <a:lnSpc>
                <a:spcPct val="115000"/>
              </a:lnSpc>
              <a:spcBef>
                <a:spcPts val="0"/>
              </a:spcBef>
              <a:spcAft>
                <a:spcPts val="0"/>
              </a:spcAft>
              <a:buNone/>
              <a:defRPr sz="1200">
                <a:solidFill>
                  <a:srgbClr val="FFFFFF"/>
                </a:solidFill>
              </a:defRPr>
            </a:lvl4pPr>
            <a:lvl5pPr lvl="4" rtl="0" algn="r">
              <a:lnSpc>
                <a:spcPct val="115000"/>
              </a:lnSpc>
              <a:spcBef>
                <a:spcPts val="0"/>
              </a:spcBef>
              <a:spcAft>
                <a:spcPts val="0"/>
              </a:spcAft>
              <a:buNone/>
              <a:defRPr sz="1200">
                <a:solidFill>
                  <a:srgbClr val="FFFFFF"/>
                </a:solidFill>
              </a:defRPr>
            </a:lvl5pPr>
            <a:lvl6pPr lvl="5" rtl="0" algn="r">
              <a:lnSpc>
                <a:spcPct val="115000"/>
              </a:lnSpc>
              <a:spcBef>
                <a:spcPts val="0"/>
              </a:spcBef>
              <a:spcAft>
                <a:spcPts val="0"/>
              </a:spcAft>
              <a:buNone/>
              <a:defRPr sz="1200">
                <a:solidFill>
                  <a:srgbClr val="FFFFFF"/>
                </a:solidFill>
              </a:defRPr>
            </a:lvl6pPr>
            <a:lvl7pPr lvl="6" rtl="0" algn="r">
              <a:lnSpc>
                <a:spcPct val="115000"/>
              </a:lnSpc>
              <a:spcBef>
                <a:spcPts val="0"/>
              </a:spcBef>
              <a:spcAft>
                <a:spcPts val="0"/>
              </a:spcAft>
              <a:buNone/>
              <a:defRPr sz="1200">
                <a:solidFill>
                  <a:srgbClr val="FFFFFF"/>
                </a:solidFill>
              </a:defRPr>
            </a:lvl7pPr>
            <a:lvl8pPr lvl="7" rtl="0" algn="r">
              <a:lnSpc>
                <a:spcPct val="115000"/>
              </a:lnSpc>
              <a:spcBef>
                <a:spcPts val="0"/>
              </a:spcBef>
              <a:spcAft>
                <a:spcPts val="0"/>
              </a:spcAft>
              <a:buNone/>
              <a:defRPr sz="1200">
                <a:solidFill>
                  <a:srgbClr val="FFFFFF"/>
                </a:solidFill>
              </a:defRPr>
            </a:lvl8pPr>
            <a:lvl9pPr lvl="8" rtl="0" algn="r">
              <a:lnSpc>
                <a:spcPct val="115000"/>
              </a:lnSpc>
              <a:spcBef>
                <a:spcPts val="0"/>
              </a:spcBef>
              <a:spcAft>
                <a:spcPts val="0"/>
              </a:spcAft>
              <a:buNone/>
              <a:defRPr sz="1200">
                <a:solidFill>
                  <a:srgbClr val="FFFFFF"/>
                </a:solidFill>
              </a:defRPr>
            </a:lvl9pPr>
          </a:lstStyle>
          <a:p/>
        </p:txBody>
      </p:sp>
      <p:sp>
        <p:nvSpPr>
          <p:cNvPr id="966" name="Google Shape;966;p68"/>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967" name="Google Shape;967;p6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pic>
        <p:nvPicPr>
          <p:cNvPr id="968" name="Google Shape;968;p68"/>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969" name="Google Shape;969;p6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970" name="Google Shape;970;p68"/>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bg>
      <p:bgPr>
        <a:solidFill>
          <a:srgbClr val="353535"/>
        </a:solidFill>
      </p:bgPr>
    </p:bg>
    <p:spTree>
      <p:nvGrpSpPr>
        <p:cNvPr id="971" name="Shape 971"/>
        <p:cNvGrpSpPr/>
        <p:nvPr/>
      </p:nvGrpSpPr>
      <p:grpSpPr>
        <a:xfrm>
          <a:off x="0" y="0"/>
          <a:ext cx="0" cy="0"/>
          <a:chOff x="0" y="0"/>
          <a:chExt cx="0" cy="0"/>
        </a:xfrm>
      </p:grpSpPr>
      <p:sp>
        <p:nvSpPr>
          <p:cNvPr id="972" name="Google Shape;972;p69"/>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rgbClr val="EE0000"/>
                </a:solidFill>
              </a:defRPr>
            </a:lvl1pPr>
            <a:lvl2pPr lvl="1" rtl="0" algn="ctr">
              <a:spcBef>
                <a:spcPts val="500"/>
              </a:spcBef>
              <a:spcAft>
                <a:spcPts val="0"/>
              </a:spcAft>
              <a:buNone/>
              <a:defRPr sz="8000">
                <a:solidFill>
                  <a:srgbClr val="EE0000"/>
                </a:solidFill>
              </a:defRPr>
            </a:lvl2pPr>
            <a:lvl3pPr lvl="2" rtl="0" algn="ctr">
              <a:spcBef>
                <a:spcPts val="500"/>
              </a:spcBef>
              <a:spcAft>
                <a:spcPts val="0"/>
              </a:spcAft>
              <a:buNone/>
              <a:defRPr sz="8000">
                <a:solidFill>
                  <a:srgbClr val="EE0000"/>
                </a:solidFill>
              </a:defRPr>
            </a:lvl3pPr>
            <a:lvl4pPr lvl="3" rtl="0" algn="ctr">
              <a:spcBef>
                <a:spcPts val="500"/>
              </a:spcBef>
              <a:spcAft>
                <a:spcPts val="0"/>
              </a:spcAft>
              <a:buNone/>
              <a:defRPr sz="8000">
                <a:solidFill>
                  <a:srgbClr val="EE0000"/>
                </a:solidFill>
              </a:defRPr>
            </a:lvl4pPr>
            <a:lvl5pPr lvl="4" rtl="0" algn="ctr">
              <a:spcBef>
                <a:spcPts val="500"/>
              </a:spcBef>
              <a:spcAft>
                <a:spcPts val="0"/>
              </a:spcAft>
              <a:buNone/>
              <a:defRPr sz="8000">
                <a:solidFill>
                  <a:srgbClr val="EE0000"/>
                </a:solidFill>
              </a:defRPr>
            </a:lvl5pPr>
            <a:lvl6pPr lvl="5" rtl="0" algn="ctr">
              <a:spcBef>
                <a:spcPts val="500"/>
              </a:spcBef>
              <a:spcAft>
                <a:spcPts val="0"/>
              </a:spcAft>
              <a:buNone/>
              <a:defRPr sz="8000">
                <a:solidFill>
                  <a:srgbClr val="EE0000"/>
                </a:solidFill>
              </a:defRPr>
            </a:lvl6pPr>
            <a:lvl7pPr lvl="6" rtl="0" algn="ctr">
              <a:spcBef>
                <a:spcPts val="500"/>
              </a:spcBef>
              <a:spcAft>
                <a:spcPts val="0"/>
              </a:spcAft>
              <a:buNone/>
              <a:defRPr sz="8000">
                <a:solidFill>
                  <a:srgbClr val="EE0000"/>
                </a:solidFill>
              </a:defRPr>
            </a:lvl7pPr>
            <a:lvl8pPr lvl="7" rtl="0" algn="ctr">
              <a:spcBef>
                <a:spcPts val="500"/>
              </a:spcBef>
              <a:spcAft>
                <a:spcPts val="0"/>
              </a:spcAft>
              <a:buNone/>
              <a:defRPr sz="8000">
                <a:solidFill>
                  <a:srgbClr val="EE0000"/>
                </a:solidFill>
              </a:defRPr>
            </a:lvl8pPr>
            <a:lvl9pPr lvl="8" rtl="0" algn="ctr">
              <a:spcBef>
                <a:spcPts val="500"/>
              </a:spcBef>
              <a:spcAft>
                <a:spcPts val="500"/>
              </a:spcAft>
              <a:buNone/>
              <a:defRPr sz="8000">
                <a:solidFill>
                  <a:srgbClr val="EE0000"/>
                </a:solidFill>
              </a:defRPr>
            </a:lvl9pPr>
          </a:lstStyle>
          <a:p/>
        </p:txBody>
      </p:sp>
      <p:sp>
        <p:nvSpPr>
          <p:cNvPr id="973" name="Google Shape;973;p69"/>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rgbClr val="EE0000"/>
                </a:solidFill>
              </a:defRPr>
            </a:lvl1pPr>
            <a:lvl2pPr lvl="1" rtl="0" algn="ctr">
              <a:spcBef>
                <a:spcPts val="500"/>
              </a:spcBef>
              <a:spcAft>
                <a:spcPts val="0"/>
              </a:spcAft>
              <a:buNone/>
              <a:defRPr sz="8000">
                <a:solidFill>
                  <a:srgbClr val="FFFFFF"/>
                </a:solidFill>
              </a:defRPr>
            </a:lvl2pPr>
            <a:lvl3pPr lvl="2" rtl="0" algn="ctr">
              <a:spcBef>
                <a:spcPts val="500"/>
              </a:spcBef>
              <a:spcAft>
                <a:spcPts val="0"/>
              </a:spcAft>
              <a:buNone/>
              <a:defRPr sz="8000">
                <a:solidFill>
                  <a:srgbClr val="FFFFFF"/>
                </a:solidFill>
              </a:defRPr>
            </a:lvl3pPr>
            <a:lvl4pPr lvl="3" rtl="0" algn="ctr">
              <a:spcBef>
                <a:spcPts val="500"/>
              </a:spcBef>
              <a:spcAft>
                <a:spcPts val="0"/>
              </a:spcAft>
              <a:buNone/>
              <a:defRPr sz="8000">
                <a:solidFill>
                  <a:srgbClr val="FFFFFF"/>
                </a:solidFill>
              </a:defRPr>
            </a:lvl4pPr>
            <a:lvl5pPr lvl="4" rtl="0" algn="ctr">
              <a:spcBef>
                <a:spcPts val="500"/>
              </a:spcBef>
              <a:spcAft>
                <a:spcPts val="0"/>
              </a:spcAft>
              <a:buNone/>
              <a:defRPr sz="8000">
                <a:solidFill>
                  <a:srgbClr val="FFFFFF"/>
                </a:solidFill>
              </a:defRPr>
            </a:lvl5pPr>
            <a:lvl6pPr lvl="5" rtl="0" algn="ctr">
              <a:spcBef>
                <a:spcPts val="500"/>
              </a:spcBef>
              <a:spcAft>
                <a:spcPts val="0"/>
              </a:spcAft>
              <a:buNone/>
              <a:defRPr sz="8000">
                <a:solidFill>
                  <a:srgbClr val="FFFFFF"/>
                </a:solidFill>
              </a:defRPr>
            </a:lvl6pPr>
            <a:lvl7pPr lvl="6" rtl="0" algn="ctr">
              <a:spcBef>
                <a:spcPts val="500"/>
              </a:spcBef>
              <a:spcAft>
                <a:spcPts val="0"/>
              </a:spcAft>
              <a:buNone/>
              <a:defRPr sz="8000">
                <a:solidFill>
                  <a:srgbClr val="FFFFFF"/>
                </a:solidFill>
              </a:defRPr>
            </a:lvl7pPr>
            <a:lvl8pPr lvl="7" rtl="0" algn="ctr">
              <a:spcBef>
                <a:spcPts val="500"/>
              </a:spcBef>
              <a:spcAft>
                <a:spcPts val="0"/>
              </a:spcAft>
              <a:buNone/>
              <a:defRPr sz="8000">
                <a:solidFill>
                  <a:srgbClr val="FFFFFF"/>
                </a:solidFill>
              </a:defRPr>
            </a:lvl8pPr>
            <a:lvl9pPr lvl="8" rtl="0" algn="ctr">
              <a:spcBef>
                <a:spcPts val="500"/>
              </a:spcBef>
              <a:spcAft>
                <a:spcPts val="500"/>
              </a:spcAft>
              <a:buNone/>
              <a:defRPr sz="8000">
                <a:solidFill>
                  <a:srgbClr val="FFFFFF"/>
                </a:solidFill>
              </a:defRPr>
            </a:lvl9pPr>
          </a:lstStyle>
          <a:p/>
        </p:txBody>
      </p:sp>
      <p:sp>
        <p:nvSpPr>
          <p:cNvPr id="974" name="Google Shape;974;p69"/>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rgbClr val="EE0000"/>
                </a:solidFill>
              </a:defRPr>
            </a:lvl1pPr>
            <a:lvl2pPr lvl="1" rtl="0" algn="ctr">
              <a:spcBef>
                <a:spcPts val="500"/>
              </a:spcBef>
              <a:spcAft>
                <a:spcPts val="0"/>
              </a:spcAft>
              <a:buNone/>
              <a:defRPr sz="8000">
                <a:solidFill>
                  <a:srgbClr val="EE0000"/>
                </a:solidFill>
              </a:defRPr>
            </a:lvl2pPr>
            <a:lvl3pPr lvl="2" rtl="0" algn="ctr">
              <a:spcBef>
                <a:spcPts val="500"/>
              </a:spcBef>
              <a:spcAft>
                <a:spcPts val="0"/>
              </a:spcAft>
              <a:buNone/>
              <a:defRPr sz="8000">
                <a:solidFill>
                  <a:srgbClr val="EE0000"/>
                </a:solidFill>
              </a:defRPr>
            </a:lvl3pPr>
            <a:lvl4pPr lvl="3" rtl="0" algn="ctr">
              <a:spcBef>
                <a:spcPts val="500"/>
              </a:spcBef>
              <a:spcAft>
                <a:spcPts val="0"/>
              </a:spcAft>
              <a:buNone/>
              <a:defRPr sz="8000">
                <a:solidFill>
                  <a:srgbClr val="EE0000"/>
                </a:solidFill>
              </a:defRPr>
            </a:lvl4pPr>
            <a:lvl5pPr lvl="4" rtl="0" algn="ctr">
              <a:spcBef>
                <a:spcPts val="500"/>
              </a:spcBef>
              <a:spcAft>
                <a:spcPts val="0"/>
              </a:spcAft>
              <a:buNone/>
              <a:defRPr sz="8000">
                <a:solidFill>
                  <a:srgbClr val="EE0000"/>
                </a:solidFill>
              </a:defRPr>
            </a:lvl5pPr>
            <a:lvl6pPr lvl="5" rtl="0" algn="ctr">
              <a:spcBef>
                <a:spcPts val="500"/>
              </a:spcBef>
              <a:spcAft>
                <a:spcPts val="0"/>
              </a:spcAft>
              <a:buNone/>
              <a:defRPr sz="8000">
                <a:solidFill>
                  <a:srgbClr val="EE0000"/>
                </a:solidFill>
              </a:defRPr>
            </a:lvl6pPr>
            <a:lvl7pPr lvl="6" rtl="0" algn="ctr">
              <a:spcBef>
                <a:spcPts val="500"/>
              </a:spcBef>
              <a:spcAft>
                <a:spcPts val="0"/>
              </a:spcAft>
              <a:buNone/>
              <a:defRPr sz="8000">
                <a:solidFill>
                  <a:srgbClr val="EE0000"/>
                </a:solidFill>
              </a:defRPr>
            </a:lvl7pPr>
            <a:lvl8pPr lvl="7" rtl="0" algn="ctr">
              <a:spcBef>
                <a:spcPts val="500"/>
              </a:spcBef>
              <a:spcAft>
                <a:spcPts val="0"/>
              </a:spcAft>
              <a:buNone/>
              <a:defRPr sz="8000">
                <a:solidFill>
                  <a:srgbClr val="EE0000"/>
                </a:solidFill>
              </a:defRPr>
            </a:lvl8pPr>
            <a:lvl9pPr lvl="8" rtl="0" algn="ctr">
              <a:spcBef>
                <a:spcPts val="500"/>
              </a:spcBef>
              <a:spcAft>
                <a:spcPts val="500"/>
              </a:spcAft>
              <a:buNone/>
              <a:defRPr sz="8000">
                <a:solidFill>
                  <a:srgbClr val="EE0000"/>
                </a:solidFill>
              </a:defRPr>
            </a:lvl9pPr>
          </a:lstStyle>
          <a:p/>
        </p:txBody>
      </p:sp>
      <p:cxnSp>
        <p:nvCxnSpPr>
          <p:cNvPr id="975" name="Google Shape;975;p6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76" name="Google Shape;976;p6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77" name="Google Shape;977;p69"/>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EE0000"/>
                </a:solidFill>
              </a:defRPr>
            </a:lvl1pPr>
            <a:lvl2pPr lvl="1" rtl="0">
              <a:lnSpc>
                <a:spcPct val="115000"/>
              </a:lnSpc>
              <a:spcBef>
                <a:spcPts val="0"/>
              </a:spcBef>
              <a:spcAft>
                <a:spcPts val="0"/>
              </a:spcAft>
              <a:buNone/>
              <a:defRPr sz="800">
                <a:solidFill>
                  <a:srgbClr val="EE0000"/>
                </a:solidFill>
              </a:defRPr>
            </a:lvl2pPr>
            <a:lvl3pPr lvl="2" rtl="0">
              <a:lnSpc>
                <a:spcPct val="115000"/>
              </a:lnSpc>
              <a:spcBef>
                <a:spcPts val="0"/>
              </a:spcBef>
              <a:spcAft>
                <a:spcPts val="0"/>
              </a:spcAft>
              <a:buNone/>
              <a:defRPr sz="800">
                <a:solidFill>
                  <a:srgbClr val="EE0000"/>
                </a:solidFill>
              </a:defRPr>
            </a:lvl3pPr>
            <a:lvl4pPr lvl="3" rtl="0">
              <a:lnSpc>
                <a:spcPct val="115000"/>
              </a:lnSpc>
              <a:spcBef>
                <a:spcPts val="0"/>
              </a:spcBef>
              <a:spcAft>
                <a:spcPts val="0"/>
              </a:spcAft>
              <a:buNone/>
              <a:defRPr sz="800">
                <a:solidFill>
                  <a:srgbClr val="EE0000"/>
                </a:solidFill>
              </a:defRPr>
            </a:lvl4pPr>
            <a:lvl5pPr lvl="4" rtl="0">
              <a:lnSpc>
                <a:spcPct val="115000"/>
              </a:lnSpc>
              <a:spcBef>
                <a:spcPts val="0"/>
              </a:spcBef>
              <a:spcAft>
                <a:spcPts val="0"/>
              </a:spcAft>
              <a:buNone/>
              <a:defRPr sz="800">
                <a:solidFill>
                  <a:srgbClr val="EE0000"/>
                </a:solidFill>
              </a:defRPr>
            </a:lvl5pPr>
            <a:lvl6pPr lvl="5" rtl="0">
              <a:lnSpc>
                <a:spcPct val="115000"/>
              </a:lnSpc>
              <a:spcBef>
                <a:spcPts val="0"/>
              </a:spcBef>
              <a:spcAft>
                <a:spcPts val="0"/>
              </a:spcAft>
              <a:buNone/>
              <a:defRPr sz="800">
                <a:solidFill>
                  <a:srgbClr val="EE0000"/>
                </a:solidFill>
              </a:defRPr>
            </a:lvl6pPr>
            <a:lvl7pPr lvl="6" rtl="0">
              <a:lnSpc>
                <a:spcPct val="115000"/>
              </a:lnSpc>
              <a:spcBef>
                <a:spcPts val="0"/>
              </a:spcBef>
              <a:spcAft>
                <a:spcPts val="0"/>
              </a:spcAft>
              <a:buNone/>
              <a:defRPr sz="800">
                <a:solidFill>
                  <a:srgbClr val="EE0000"/>
                </a:solidFill>
              </a:defRPr>
            </a:lvl7pPr>
            <a:lvl8pPr lvl="7" rtl="0">
              <a:lnSpc>
                <a:spcPct val="115000"/>
              </a:lnSpc>
              <a:spcBef>
                <a:spcPts val="0"/>
              </a:spcBef>
              <a:spcAft>
                <a:spcPts val="0"/>
              </a:spcAft>
              <a:buNone/>
              <a:defRPr sz="800">
                <a:solidFill>
                  <a:srgbClr val="EE0000"/>
                </a:solidFill>
              </a:defRPr>
            </a:lvl8pPr>
            <a:lvl9pPr lvl="8" rtl="0">
              <a:lnSpc>
                <a:spcPct val="115000"/>
              </a:lnSpc>
              <a:spcBef>
                <a:spcPts val="0"/>
              </a:spcBef>
              <a:spcAft>
                <a:spcPts val="0"/>
              </a:spcAft>
              <a:buNone/>
              <a:defRPr sz="800">
                <a:solidFill>
                  <a:srgbClr val="EE0000"/>
                </a:solidFill>
              </a:defRPr>
            </a:lvl9pPr>
          </a:lstStyle>
          <a:p/>
        </p:txBody>
      </p:sp>
      <p:cxnSp>
        <p:nvCxnSpPr>
          <p:cNvPr id="978" name="Google Shape;978;p69"/>
          <p:cNvCxnSpPr/>
          <p:nvPr/>
        </p:nvCxnSpPr>
        <p:spPr>
          <a:xfrm>
            <a:off x="4306145" y="2661025"/>
            <a:ext cx="0" cy="2556600"/>
          </a:xfrm>
          <a:prstGeom prst="straightConnector1">
            <a:avLst/>
          </a:prstGeom>
          <a:noFill/>
          <a:ln cap="flat" cmpd="sng" w="9525">
            <a:solidFill>
              <a:srgbClr val="FFFFFF"/>
            </a:solidFill>
            <a:prstDash val="dot"/>
            <a:round/>
            <a:headEnd len="med" w="med" type="none"/>
            <a:tailEnd len="med" w="med" type="none"/>
          </a:ln>
        </p:spPr>
      </p:cxnSp>
      <p:cxnSp>
        <p:nvCxnSpPr>
          <p:cNvPr id="979" name="Google Shape;979;p69"/>
          <p:cNvCxnSpPr/>
          <p:nvPr/>
        </p:nvCxnSpPr>
        <p:spPr>
          <a:xfrm>
            <a:off x="7885845" y="2661025"/>
            <a:ext cx="0" cy="2556600"/>
          </a:xfrm>
          <a:prstGeom prst="straightConnector1">
            <a:avLst/>
          </a:prstGeom>
          <a:noFill/>
          <a:ln cap="flat" cmpd="sng" w="9525">
            <a:solidFill>
              <a:srgbClr val="FFFFFF"/>
            </a:solidFill>
            <a:prstDash val="dot"/>
            <a:round/>
            <a:headEnd len="med" w="med" type="none"/>
            <a:tailEnd len="med" w="med" type="none"/>
          </a:ln>
        </p:spPr>
      </p:cxnSp>
      <p:sp>
        <p:nvSpPr>
          <p:cNvPr id="980" name="Google Shape;980;p69"/>
          <p:cNvSpPr txBox="1"/>
          <p:nvPr>
            <p:ph idx="5"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981" name="Google Shape;981;p69"/>
          <p:cNvSpPr txBox="1"/>
          <p:nvPr>
            <p:ph idx="6"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982" name="Google Shape;982;p69"/>
          <p:cNvSpPr txBox="1"/>
          <p:nvPr>
            <p:ph idx="7"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983" name="Google Shape;983;p69"/>
          <p:cNvSpPr txBox="1"/>
          <p:nvPr>
            <p:ph idx="8"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984" name="Google Shape;984;p69"/>
          <p:cNvSpPr txBox="1"/>
          <p:nvPr>
            <p:ph idx="9"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985" name="Google Shape;985;p69"/>
          <p:cNvSpPr txBox="1"/>
          <p:nvPr>
            <p:ph idx="13"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986" name="Google Shape;986;p69"/>
          <p:cNvSpPr txBox="1"/>
          <p:nvPr>
            <p:ph idx="1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987" name="Google Shape;987;p6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pic>
        <p:nvPicPr>
          <p:cNvPr id="988" name="Google Shape;988;p69"/>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989" name="Google Shape;989;p6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990" name="Google Shape;990;p69"/>
          <p:cNvSpPr txBox="1"/>
          <p:nvPr>
            <p:ph idx="1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bg>
      <p:bgPr>
        <a:solidFill>
          <a:srgbClr val="353535"/>
        </a:solidFill>
      </p:bgPr>
    </p:bg>
    <p:spTree>
      <p:nvGrpSpPr>
        <p:cNvPr id="991" name="Shape 991"/>
        <p:cNvGrpSpPr/>
        <p:nvPr/>
      </p:nvGrpSpPr>
      <p:grpSpPr>
        <a:xfrm>
          <a:off x="0" y="0"/>
          <a:ext cx="0" cy="0"/>
          <a:chOff x="0" y="0"/>
          <a:chExt cx="0" cy="0"/>
        </a:xfrm>
      </p:grpSpPr>
      <p:sp>
        <p:nvSpPr>
          <p:cNvPr id="992" name="Google Shape;992;p70"/>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993" name="Google Shape;993;p70"/>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cxnSp>
        <p:nvCxnSpPr>
          <p:cNvPr id="994" name="Google Shape;994;p7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95" name="Google Shape;995;p7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96" name="Google Shape;996;p7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997" name="Google Shape;997;p70"/>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9pPr>
          </a:lstStyle>
          <a:p/>
        </p:txBody>
      </p:sp>
      <p:cxnSp>
        <p:nvCxnSpPr>
          <p:cNvPr id="998" name="Google Shape;998;p70"/>
          <p:cNvCxnSpPr/>
          <p:nvPr/>
        </p:nvCxnSpPr>
        <p:spPr>
          <a:xfrm>
            <a:off x="7885850" y="3677350"/>
            <a:ext cx="0" cy="1404600"/>
          </a:xfrm>
          <a:prstGeom prst="straightConnector1">
            <a:avLst/>
          </a:prstGeom>
          <a:noFill/>
          <a:ln cap="flat" cmpd="sng" w="9525">
            <a:solidFill>
              <a:srgbClr val="FFFFFF"/>
            </a:solidFill>
            <a:prstDash val="dot"/>
            <a:round/>
            <a:headEnd len="med" w="med" type="none"/>
            <a:tailEnd len="med" w="med" type="none"/>
          </a:ln>
        </p:spPr>
      </p:cxnSp>
      <p:sp>
        <p:nvSpPr>
          <p:cNvPr id="999" name="Google Shape;999;p70"/>
          <p:cNvSpPr txBox="1"/>
          <p:nvPr>
            <p:ph idx="5"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000" name="Google Shape;1000;p70"/>
          <p:cNvSpPr txBox="1"/>
          <p:nvPr>
            <p:ph idx="6"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1001" name="Google Shape;1001;p70"/>
          <p:cNvSpPr txBox="1"/>
          <p:nvPr>
            <p:ph idx="7"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002" name="Google Shape;1002;p70"/>
          <p:cNvSpPr txBox="1"/>
          <p:nvPr>
            <p:ph idx="8"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1003" name="Google Shape;1003;p70"/>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004" name="Google Shape;1004;p7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pic>
        <p:nvPicPr>
          <p:cNvPr id="1005" name="Google Shape;1005;p70"/>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006" name="Google Shape;1006;p7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007" name="Google Shape;1007;p70"/>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bg>
      <p:bgPr>
        <a:solidFill>
          <a:srgbClr val="353535"/>
        </a:solidFill>
      </p:bgPr>
    </p:bg>
    <p:spTree>
      <p:nvGrpSpPr>
        <p:cNvPr id="1008" name="Shape 1008"/>
        <p:cNvGrpSpPr/>
        <p:nvPr/>
      </p:nvGrpSpPr>
      <p:grpSpPr>
        <a:xfrm>
          <a:off x="0" y="0"/>
          <a:ext cx="0" cy="0"/>
          <a:chOff x="0" y="0"/>
          <a:chExt cx="0" cy="0"/>
        </a:xfrm>
      </p:grpSpPr>
      <p:cxnSp>
        <p:nvCxnSpPr>
          <p:cNvPr id="1009" name="Google Shape;1009;p7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10" name="Google Shape;1010;p7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11" name="Google Shape;1011;p7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cxnSp>
        <p:nvCxnSpPr>
          <p:cNvPr id="1012" name="Google Shape;1012;p71"/>
          <p:cNvCxnSpPr/>
          <p:nvPr/>
        </p:nvCxnSpPr>
        <p:spPr>
          <a:xfrm>
            <a:off x="7885850" y="4439350"/>
            <a:ext cx="0" cy="1404600"/>
          </a:xfrm>
          <a:prstGeom prst="straightConnector1">
            <a:avLst/>
          </a:prstGeom>
          <a:noFill/>
          <a:ln cap="flat" cmpd="sng" w="9525">
            <a:solidFill>
              <a:srgbClr val="FFFFFF"/>
            </a:solidFill>
            <a:prstDash val="dot"/>
            <a:round/>
            <a:headEnd len="med" w="med" type="none"/>
            <a:tailEnd len="med" w="med" type="none"/>
          </a:ln>
        </p:spPr>
      </p:cxnSp>
      <p:sp>
        <p:nvSpPr>
          <p:cNvPr id="1013" name="Google Shape;1013;p71"/>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9pPr>
          </a:lstStyle>
          <a:p/>
        </p:txBody>
      </p:sp>
      <p:sp>
        <p:nvSpPr>
          <p:cNvPr id="1014" name="Google Shape;1014;p71"/>
          <p:cNvSpPr txBox="1"/>
          <p:nvPr>
            <p:ph idx="3"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015" name="Google Shape;1015;p71"/>
          <p:cNvSpPr txBox="1"/>
          <p:nvPr>
            <p:ph idx="4"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1016" name="Google Shape;1016;p71"/>
          <p:cNvSpPr txBox="1"/>
          <p:nvPr>
            <p:ph idx="5"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017" name="Google Shape;1017;p71"/>
          <p:cNvSpPr txBox="1"/>
          <p:nvPr>
            <p:ph idx="6"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1018" name="Google Shape;1018;p71"/>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019" name="Google Shape;1019;p7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pic>
        <p:nvPicPr>
          <p:cNvPr id="1020" name="Google Shape;1020;p71"/>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021" name="Google Shape;1021;p7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022" name="Google Shape;1022;p71"/>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binar title">
  <p:cSld name="TITLE_3">
    <p:bg>
      <p:bgPr>
        <a:solidFill>
          <a:srgbClr val="EBEBEB">
            <a:alpha val="0"/>
          </a:srgbClr>
        </a:solidFill>
      </p:bgPr>
    </p:bg>
    <p:spTree>
      <p:nvGrpSpPr>
        <p:cNvPr id="85" name="Shape 85"/>
        <p:cNvGrpSpPr/>
        <p:nvPr/>
      </p:nvGrpSpPr>
      <p:grpSpPr>
        <a:xfrm>
          <a:off x="0" y="0"/>
          <a:ext cx="0" cy="0"/>
          <a:chOff x="0" y="0"/>
          <a:chExt cx="0" cy="0"/>
        </a:xfrm>
      </p:grpSpPr>
      <p:pic>
        <p:nvPicPr>
          <p:cNvPr id="86" name="Google Shape;86;p8"/>
          <p:cNvPicPr preferRelativeResize="0"/>
          <p:nvPr/>
        </p:nvPicPr>
        <p:blipFill>
          <a:blip r:embed="rId2">
            <a:alphaModFix/>
          </a:blip>
          <a:stretch>
            <a:fillRect/>
          </a:stretch>
        </p:blipFill>
        <p:spPr>
          <a:xfrm>
            <a:off x="1219200" y="762000"/>
            <a:ext cx="2145944" cy="507600"/>
          </a:xfrm>
          <a:prstGeom prst="rect">
            <a:avLst/>
          </a:prstGeom>
          <a:noFill/>
          <a:ln>
            <a:noFill/>
          </a:ln>
        </p:spPr>
      </p:pic>
      <p:sp>
        <p:nvSpPr>
          <p:cNvPr id="87" name="Google Shape;87;p8"/>
          <p:cNvSpPr txBox="1"/>
          <p:nvPr>
            <p:ph idx="1" type="subTitle"/>
          </p:nvPr>
        </p:nvSpPr>
        <p:spPr>
          <a:xfrm>
            <a:off x="1169325" y="44362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E0000"/>
              </a:buClr>
              <a:buSzPts val="2800"/>
              <a:buFont typeface="Red Hat Display"/>
              <a:buNone/>
              <a:defRPr sz="2800">
                <a:solidFill>
                  <a:srgbClr val="EE0000"/>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88" name="Google Shape;88;p8"/>
          <p:cNvSpPr txBox="1"/>
          <p:nvPr>
            <p:ph type="title"/>
          </p:nvPr>
        </p:nvSpPr>
        <p:spPr>
          <a:xfrm>
            <a:off x="1169475" y="2658025"/>
            <a:ext cx="9871800" cy="1600200"/>
          </a:xfrm>
          <a:prstGeom prst="rect">
            <a:avLst/>
          </a:prstGeom>
        </p:spPr>
        <p:txBody>
          <a:bodyPr anchorCtr="0" anchor="b" bIns="0" lIns="0" spcFirstLastPara="1" rIns="0" wrap="square" tIns="0">
            <a:noAutofit/>
          </a:bodyPr>
          <a:lstStyle>
            <a:lvl1pPr lvl="0" rtl="0">
              <a:lnSpc>
                <a:spcPct val="90000"/>
              </a:lnSpc>
              <a:spcBef>
                <a:spcPts val="0"/>
              </a:spcBef>
              <a:spcAft>
                <a:spcPts val="0"/>
              </a:spcAft>
              <a:buNone/>
              <a:defRPr sz="8000">
                <a:solidFill>
                  <a:srgbClr val="EE0000"/>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b="1" sz="8000">
                <a:solidFill>
                  <a:schemeClr val="lt1"/>
                </a:solidFill>
              </a:defRPr>
            </a:lvl2pPr>
            <a:lvl3pPr lvl="2" rtl="0">
              <a:lnSpc>
                <a:spcPct val="105000"/>
              </a:lnSpc>
              <a:spcBef>
                <a:spcPts val="0"/>
              </a:spcBef>
              <a:spcAft>
                <a:spcPts val="0"/>
              </a:spcAft>
              <a:buNone/>
              <a:defRPr b="1" sz="8000">
                <a:solidFill>
                  <a:schemeClr val="lt1"/>
                </a:solidFill>
              </a:defRPr>
            </a:lvl3pPr>
            <a:lvl4pPr lvl="3" rtl="0">
              <a:lnSpc>
                <a:spcPct val="105000"/>
              </a:lnSpc>
              <a:spcBef>
                <a:spcPts val="0"/>
              </a:spcBef>
              <a:spcAft>
                <a:spcPts val="0"/>
              </a:spcAft>
              <a:buNone/>
              <a:defRPr b="1" sz="8000">
                <a:solidFill>
                  <a:schemeClr val="lt1"/>
                </a:solidFill>
              </a:defRPr>
            </a:lvl4pPr>
            <a:lvl5pPr lvl="4" rtl="0">
              <a:lnSpc>
                <a:spcPct val="105000"/>
              </a:lnSpc>
              <a:spcBef>
                <a:spcPts val="0"/>
              </a:spcBef>
              <a:spcAft>
                <a:spcPts val="0"/>
              </a:spcAft>
              <a:buNone/>
              <a:defRPr b="1" sz="8000">
                <a:solidFill>
                  <a:schemeClr val="lt1"/>
                </a:solidFill>
              </a:defRPr>
            </a:lvl5pPr>
            <a:lvl6pPr lvl="5" rtl="0">
              <a:lnSpc>
                <a:spcPct val="105000"/>
              </a:lnSpc>
              <a:spcBef>
                <a:spcPts val="0"/>
              </a:spcBef>
              <a:spcAft>
                <a:spcPts val="0"/>
              </a:spcAft>
              <a:buNone/>
              <a:defRPr b="1" sz="8000">
                <a:solidFill>
                  <a:schemeClr val="lt1"/>
                </a:solidFill>
              </a:defRPr>
            </a:lvl6pPr>
            <a:lvl7pPr lvl="6" rtl="0">
              <a:lnSpc>
                <a:spcPct val="105000"/>
              </a:lnSpc>
              <a:spcBef>
                <a:spcPts val="0"/>
              </a:spcBef>
              <a:spcAft>
                <a:spcPts val="0"/>
              </a:spcAft>
              <a:buNone/>
              <a:defRPr b="1" sz="8000">
                <a:solidFill>
                  <a:schemeClr val="lt1"/>
                </a:solidFill>
              </a:defRPr>
            </a:lvl7pPr>
            <a:lvl8pPr lvl="7" rtl="0">
              <a:lnSpc>
                <a:spcPct val="105000"/>
              </a:lnSpc>
              <a:spcBef>
                <a:spcPts val="0"/>
              </a:spcBef>
              <a:spcAft>
                <a:spcPts val="0"/>
              </a:spcAft>
              <a:buNone/>
              <a:defRPr b="1" sz="8000">
                <a:solidFill>
                  <a:schemeClr val="lt1"/>
                </a:solidFill>
              </a:defRPr>
            </a:lvl8pPr>
            <a:lvl9pPr lvl="8" rtl="0">
              <a:lnSpc>
                <a:spcPct val="105000"/>
              </a:lnSpc>
              <a:spcBef>
                <a:spcPts val="0"/>
              </a:spcBef>
              <a:spcAft>
                <a:spcPts val="0"/>
              </a:spcAft>
              <a:buNone/>
              <a:defRPr b="1" sz="8000">
                <a:solidFill>
                  <a:schemeClr val="lt1"/>
                </a:solidFill>
              </a:defRPr>
            </a:lvl9pPr>
          </a:lstStyle>
          <a:p/>
        </p:txBody>
      </p:sp>
      <p:sp>
        <p:nvSpPr>
          <p:cNvPr id="89" name="Google Shape;89;p8"/>
          <p:cNvSpPr txBox="1"/>
          <p:nvPr>
            <p:ph idx="2" type="subTitle"/>
          </p:nvPr>
        </p:nvSpPr>
        <p:spPr>
          <a:xfrm>
            <a:off x="1169325" y="5454694"/>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p:txBody>
      </p:sp>
      <p:sp>
        <p:nvSpPr>
          <p:cNvPr id="90" name="Google Shape;90;p8"/>
          <p:cNvSpPr txBox="1"/>
          <p:nvPr>
            <p:ph idx="3" type="subTitle"/>
          </p:nvPr>
        </p:nvSpPr>
        <p:spPr>
          <a:xfrm>
            <a:off x="3557450" y="5454694"/>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p:txBody>
      </p:sp>
      <p:cxnSp>
        <p:nvCxnSpPr>
          <p:cNvPr id="91" name="Google Shape;91;p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2" name="Google Shape;92;p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bg>
      <p:bgPr>
        <a:solidFill>
          <a:srgbClr val="353535"/>
        </a:solidFill>
      </p:bgPr>
    </p:bg>
    <p:spTree>
      <p:nvGrpSpPr>
        <p:cNvPr id="1023" name="Shape 1023"/>
        <p:cNvGrpSpPr/>
        <p:nvPr/>
      </p:nvGrpSpPr>
      <p:grpSpPr>
        <a:xfrm>
          <a:off x="0" y="0"/>
          <a:ext cx="0" cy="0"/>
          <a:chOff x="0" y="0"/>
          <a:chExt cx="0" cy="0"/>
        </a:xfrm>
      </p:grpSpPr>
      <p:cxnSp>
        <p:nvCxnSpPr>
          <p:cNvPr id="1024" name="Google Shape;1024;p7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25" name="Google Shape;1025;p7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26" name="Google Shape;1026;p7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027" name="Google Shape;1027;p72"/>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9pPr>
          </a:lstStyle>
          <a:p/>
        </p:txBody>
      </p:sp>
      <p:sp>
        <p:nvSpPr>
          <p:cNvPr id="1028" name="Google Shape;1028;p72"/>
          <p:cNvSpPr txBox="1"/>
          <p:nvPr>
            <p:ph idx="3"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solidFill>
                  <a:srgbClr val="FFFFFF"/>
                </a:solidFill>
              </a:defRPr>
            </a:lvl1pPr>
            <a:lvl2pPr lvl="1" rtl="0">
              <a:lnSpc>
                <a:spcPct val="100000"/>
              </a:lnSpc>
              <a:spcBef>
                <a:spcPts val="0"/>
              </a:spcBef>
              <a:spcAft>
                <a:spcPts val="0"/>
              </a:spcAft>
              <a:buNone/>
              <a:defRPr b="1" sz="1000">
                <a:solidFill>
                  <a:srgbClr val="FFFFFF"/>
                </a:solidFill>
              </a:defRPr>
            </a:lvl2pPr>
            <a:lvl3pPr lvl="2" rtl="0">
              <a:lnSpc>
                <a:spcPct val="100000"/>
              </a:lnSpc>
              <a:spcBef>
                <a:spcPts val="0"/>
              </a:spcBef>
              <a:spcAft>
                <a:spcPts val="0"/>
              </a:spcAft>
              <a:buNone/>
              <a:defRPr b="1" sz="1000">
                <a:solidFill>
                  <a:srgbClr val="FFFFFF"/>
                </a:solidFill>
              </a:defRPr>
            </a:lvl3pPr>
            <a:lvl4pPr lvl="3" rtl="0">
              <a:lnSpc>
                <a:spcPct val="100000"/>
              </a:lnSpc>
              <a:spcBef>
                <a:spcPts val="0"/>
              </a:spcBef>
              <a:spcAft>
                <a:spcPts val="0"/>
              </a:spcAft>
              <a:buNone/>
              <a:defRPr b="1" sz="1000">
                <a:solidFill>
                  <a:srgbClr val="FFFFFF"/>
                </a:solidFill>
              </a:defRPr>
            </a:lvl4pPr>
            <a:lvl5pPr lvl="4" rtl="0">
              <a:lnSpc>
                <a:spcPct val="100000"/>
              </a:lnSpc>
              <a:spcBef>
                <a:spcPts val="0"/>
              </a:spcBef>
              <a:spcAft>
                <a:spcPts val="0"/>
              </a:spcAft>
              <a:buNone/>
              <a:defRPr b="1" sz="1000">
                <a:solidFill>
                  <a:srgbClr val="FFFFFF"/>
                </a:solidFill>
              </a:defRPr>
            </a:lvl5pPr>
            <a:lvl6pPr lvl="5" rtl="0">
              <a:lnSpc>
                <a:spcPct val="100000"/>
              </a:lnSpc>
              <a:spcBef>
                <a:spcPts val="0"/>
              </a:spcBef>
              <a:spcAft>
                <a:spcPts val="0"/>
              </a:spcAft>
              <a:buNone/>
              <a:defRPr b="1" sz="1000">
                <a:solidFill>
                  <a:srgbClr val="FFFFFF"/>
                </a:solidFill>
              </a:defRPr>
            </a:lvl6pPr>
            <a:lvl7pPr lvl="6" rtl="0">
              <a:lnSpc>
                <a:spcPct val="100000"/>
              </a:lnSpc>
              <a:spcBef>
                <a:spcPts val="0"/>
              </a:spcBef>
              <a:spcAft>
                <a:spcPts val="0"/>
              </a:spcAft>
              <a:buNone/>
              <a:defRPr b="1" sz="1000">
                <a:solidFill>
                  <a:srgbClr val="FFFFFF"/>
                </a:solidFill>
              </a:defRPr>
            </a:lvl7pPr>
            <a:lvl8pPr lvl="7" rtl="0">
              <a:lnSpc>
                <a:spcPct val="100000"/>
              </a:lnSpc>
              <a:spcBef>
                <a:spcPts val="0"/>
              </a:spcBef>
              <a:spcAft>
                <a:spcPts val="0"/>
              </a:spcAft>
              <a:buNone/>
              <a:defRPr b="1" sz="1000">
                <a:solidFill>
                  <a:srgbClr val="FFFFFF"/>
                </a:solidFill>
              </a:defRPr>
            </a:lvl8pPr>
            <a:lvl9pPr lvl="8" rtl="0">
              <a:lnSpc>
                <a:spcPct val="100000"/>
              </a:lnSpc>
              <a:spcBef>
                <a:spcPts val="0"/>
              </a:spcBef>
              <a:spcAft>
                <a:spcPts val="0"/>
              </a:spcAft>
              <a:buNone/>
              <a:defRPr b="1" sz="1000">
                <a:solidFill>
                  <a:srgbClr val="FFFFFF"/>
                </a:solidFill>
              </a:defRPr>
            </a:lvl9pPr>
          </a:lstStyle>
          <a:p/>
        </p:txBody>
      </p:sp>
      <p:sp>
        <p:nvSpPr>
          <p:cNvPr id="1029" name="Google Shape;1029;p72"/>
          <p:cNvSpPr txBox="1"/>
          <p:nvPr>
            <p:ph idx="4"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solidFill>
                  <a:srgbClr val="FFFFFF"/>
                </a:solidFill>
              </a:defRPr>
            </a:lvl1pPr>
            <a:lvl2pPr lvl="1" rtl="0">
              <a:lnSpc>
                <a:spcPct val="100000"/>
              </a:lnSpc>
              <a:spcBef>
                <a:spcPts val="0"/>
              </a:spcBef>
              <a:spcAft>
                <a:spcPts val="0"/>
              </a:spcAft>
              <a:buNone/>
              <a:defRPr b="1" sz="1000">
                <a:solidFill>
                  <a:srgbClr val="FFFFFF"/>
                </a:solidFill>
              </a:defRPr>
            </a:lvl2pPr>
            <a:lvl3pPr lvl="2" rtl="0">
              <a:lnSpc>
                <a:spcPct val="100000"/>
              </a:lnSpc>
              <a:spcBef>
                <a:spcPts val="0"/>
              </a:spcBef>
              <a:spcAft>
                <a:spcPts val="0"/>
              </a:spcAft>
              <a:buNone/>
              <a:defRPr b="1" sz="1000">
                <a:solidFill>
                  <a:srgbClr val="FFFFFF"/>
                </a:solidFill>
              </a:defRPr>
            </a:lvl3pPr>
            <a:lvl4pPr lvl="3" rtl="0">
              <a:lnSpc>
                <a:spcPct val="100000"/>
              </a:lnSpc>
              <a:spcBef>
                <a:spcPts val="0"/>
              </a:spcBef>
              <a:spcAft>
                <a:spcPts val="0"/>
              </a:spcAft>
              <a:buNone/>
              <a:defRPr b="1" sz="1000">
                <a:solidFill>
                  <a:srgbClr val="FFFFFF"/>
                </a:solidFill>
              </a:defRPr>
            </a:lvl4pPr>
            <a:lvl5pPr lvl="4" rtl="0">
              <a:lnSpc>
                <a:spcPct val="100000"/>
              </a:lnSpc>
              <a:spcBef>
                <a:spcPts val="0"/>
              </a:spcBef>
              <a:spcAft>
                <a:spcPts val="0"/>
              </a:spcAft>
              <a:buNone/>
              <a:defRPr b="1" sz="1000">
                <a:solidFill>
                  <a:srgbClr val="FFFFFF"/>
                </a:solidFill>
              </a:defRPr>
            </a:lvl5pPr>
            <a:lvl6pPr lvl="5" rtl="0">
              <a:lnSpc>
                <a:spcPct val="100000"/>
              </a:lnSpc>
              <a:spcBef>
                <a:spcPts val="0"/>
              </a:spcBef>
              <a:spcAft>
                <a:spcPts val="0"/>
              </a:spcAft>
              <a:buNone/>
              <a:defRPr b="1" sz="1000">
                <a:solidFill>
                  <a:srgbClr val="FFFFFF"/>
                </a:solidFill>
              </a:defRPr>
            </a:lvl6pPr>
            <a:lvl7pPr lvl="6" rtl="0">
              <a:lnSpc>
                <a:spcPct val="100000"/>
              </a:lnSpc>
              <a:spcBef>
                <a:spcPts val="0"/>
              </a:spcBef>
              <a:spcAft>
                <a:spcPts val="0"/>
              </a:spcAft>
              <a:buNone/>
              <a:defRPr b="1" sz="1000">
                <a:solidFill>
                  <a:srgbClr val="FFFFFF"/>
                </a:solidFill>
              </a:defRPr>
            </a:lvl7pPr>
            <a:lvl8pPr lvl="7" rtl="0">
              <a:lnSpc>
                <a:spcPct val="100000"/>
              </a:lnSpc>
              <a:spcBef>
                <a:spcPts val="0"/>
              </a:spcBef>
              <a:spcAft>
                <a:spcPts val="0"/>
              </a:spcAft>
              <a:buNone/>
              <a:defRPr b="1" sz="1000">
                <a:solidFill>
                  <a:srgbClr val="FFFFFF"/>
                </a:solidFill>
              </a:defRPr>
            </a:lvl8pPr>
            <a:lvl9pPr lvl="8" rtl="0">
              <a:lnSpc>
                <a:spcPct val="100000"/>
              </a:lnSpc>
              <a:spcBef>
                <a:spcPts val="0"/>
              </a:spcBef>
              <a:spcAft>
                <a:spcPts val="0"/>
              </a:spcAft>
              <a:buNone/>
              <a:defRPr b="1" sz="1000">
                <a:solidFill>
                  <a:srgbClr val="FFFFFF"/>
                </a:solidFill>
              </a:defRPr>
            </a:lvl9pPr>
          </a:lstStyle>
          <a:p/>
        </p:txBody>
      </p:sp>
      <p:sp>
        <p:nvSpPr>
          <p:cNvPr id="1030" name="Google Shape;1030;p72"/>
          <p:cNvSpPr txBox="1"/>
          <p:nvPr>
            <p:ph idx="5"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solidFill>
                  <a:srgbClr val="FFFFFF"/>
                </a:solidFill>
              </a:defRPr>
            </a:lvl1pPr>
            <a:lvl2pPr lvl="1" rtl="0">
              <a:lnSpc>
                <a:spcPct val="100000"/>
              </a:lnSpc>
              <a:spcBef>
                <a:spcPts val="0"/>
              </a:spcBef>
              <a:spcAft>
                <a:spcPts val="0"/>
              </a:spcAft>
              <a:buNone/>
              <a:defRPr b="1" sz="1000">
                <a:solidFill>
                  <a:srgbClr val="FFFFFF"/>
                </a:solidFill>
              </a:defRPr>
            </a:lvl2pPr>
            <a:lvl3pPr lvl="2" rtl="0">
              <a:lnSpc>
                <a:spcPct val="100000"/>
              </a:lnSpc>
              <a:spcBef>
                <a:spcPts val="0"/>
              </a:spcBef>
              <a:spcAft>
                <a:spcPts val="0"/>
              </a:spcAft>
              <a:buNone/>
              <a:defRPr b="1" sz="1000">
                <a:solidFill>
                  <a:srgbClr val="FFFFFF"/>
                </a:solidFill>
              </a:defRPr>
            </a:lvl3pPr>
            <a:lvl4pPr lvl="3" rtl="0">
              <a:lnSpc>
                <a:spcPct val="100000"/>
              </a:lnSpc>
              <a:spcBef>
                <a:spcPts val="0"/>
              </a:spcBef>
              <a:spcAft>
                <a:spcPts val="0"/>
              </a:spcAft>
              <a:buNone/>
              <a:defRPr b="1" sz="1000">
                <a:solidFill>
                  <a:srgbClr val="FFFFFF"/>
                </a:solidFill>
              </a:defRPr>
            </a:lvl4pPr>
            <a:lvl5pPr lvl="4" rtl="0">
              <a:lnSpc>
                <a:spcPct val="100000"/>
              </a:lnSpc>
              <a:spcBef>
                <a:spcPts val="0"/>
              </a:spcBef>
              <a:spcAft>
                <a:spcPts val="0"/>
              </a:spcAft>
              <a:buNone/>
              <a:defRPr b="1" sz="1000">
                <a:solidFill>
                  <a:srgbClr val="FFFFFF"/>
                </a:solidFill>
              </a:defRPr>
            </a:lvl5pPr>
            <a:lvl6pPr lvl="5" rtl="0">
              <a:lnSpc>
                <a:spcPct val="100000"/>
              </a:lnSpc>
              <a:spcBef>
                <a:spcPts val="0"/>
              </a:spcBef>
              <a:spcAft>
                <a:spcPts val="0"/>
              </a:spcAft>
              <a:buNone/>
              <a:defRPr b="1" sz="1000">
                <a:solidFill>
                  <a:srgbClr val="FFFFFF"/>
                </a:solidFill>
              </a:defRPr>
            </a:lvl6pPr>
            <a:lvl7pPr lvl="6" rtl="0">
              <a:lnSpc>
                <a:spcPct val="100000"/>
              </a:lnSpc>
              <a:spcBef>
                <a:spcPts val="0"/>
              </a:spcBef>
              <a:spcAft>
                <a:spcPts val="0"/>
              </a:spcAft>
              <a:buNone/>
              <a:defRPr b="1" sz="1000">
                <a:solidFill>
                  <a:srgbClr val="FFFFFF"/>
                </a:solidFill>
              </a:defRPr>
            </a:lvl7pPr>
            <a:lvl8pPr lvl="7" rtl="0">
              <a:lnSpc>
                <a:spcPct val="100000"/>
              </a:lnSpc>
              <a:spcBef>
                <a:spcPts val="0"/>
              </a:spcBef>
              <a:spcAft>
                <a:spcPts val="0"/>
              </a:spcAft>
              <a:buNone/>
              <a:defRPr b="1" sz="1000">
                <a:solidFill>
                  <a:srgbClr val="FFFFFF"/>
                </a:solidFill>
              </a:defRPr>
            </a:lvl8pPr>
            <a:lvl9pPr lvl="8" rtl="0">
              <a:lnSpc>
                <a:spcPct val="100000"/>
              </a:lnSpc>
              <a:spcBef>
                <a:spcPts val="0"/>
              </a:spcBef>
              <a:spcAft>
                <a:spcPts val="0"/>
              </a:spcAft>
              <a:buNone/>
              <a:defRPr b="1" sz="1000">
                <a:solidFill>
                  <a:srgbClr val="FFFFFF"/>
                </a:solidFill>
              </a:defRPr>
            </a:lvl9pPr>
          </a:lstStyle>
          <a:p/>
        </p:txBody>
      </p:sp>
      <p:sp>
        <p:nvSpPr>
          <p:cNvPr id="1031" name="Google Shape;1031;p72"/>
          <p:cNvSpPr txBox="1"/>
          <p:nvPr>
            <p:ph idx="6"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solidFill>
                  <a:srgbClr val="FFFFFF"/>
                </a:solidFill>
              </a:defRPr>
            </a:lvl1pPr>
            <a:lvl2pPr lvl="1" rtl="0">
              <a:lnSpc>
                <a:spcPct val="100000"/>
              </a:lnSpc>
              <a:spcBef>
                <a:spcPts val="0"/>
              </a:spcBef>
              <a:spcAft>
                <a:spcPts val="0"/>
              </a:spcAft>
              <a:buNone/>
              <a:defRPr b="1" sz="1000">
                <a:solidFill>
                  <a:srgbClr val="FFFFFF"/>
                </a:solidFill>
              </a:defRPr>
            </a:lvl2pPr>
            <a:lvl3pPr lvl="2" rtl="0">
              <a:lnSpc>
                <a:spcPct val="100000"/>
              </a:lnSpc>
              <a:spcBef>
                <a:spcPts val="0"/>
              </a:spcBef>
              <a:spcAft>
                <a:spcPts val="0"/>
              </a:spcAft>
              <a:buNone/>
              <a:defRPr b="1" sz="1000">
                <a:solidFill>
                  <a:srgbClr val="FFFFFF"/>
                </a:solidFill>
              </a:defRPr>
            </a:lvl3pPr>
            <a:lvl4pPr lvl="3" rtl="0">
              <a:lnSpc>
                <a:spcPct val="100000"/>
              </a:lnSpc>
              <a:spcBef>
                <a:spcPts val="0"/>
              </a:spcBef>
              <a:spcAft>
                <a:spcPts val="0"/>
              </a:spcAft>
              <a:buNone/>
              <a:defRPr b="1" sz="1000">
                <a:solidFill>
                  <a:srgbClr val="FFFFFF"/>
                </a:solidFill>
              </a:defRPr>
            </a:lvl4pPr>
            <a:lvl5pPr lvl="4" rtl="0">
              <a:lnSpc>
                <a:spcPct val="100000"/>
              </a:lnSpc>
              <a:spcBef>
                <a:spcPts val="0"/>
              </a:spcBef>
              <a:spcAft>
                <a:spcPts val="0"/>
              </a:spcAft>
              <a:buNone/>
              <a:defRPr b="1" sz="1000">
                <a:solidFill>
                  <a:srgbClr val="FFFFFF"/>
                </a:solidFill>
              </a:defRPr>
            </a:lvl5pPr>
            <a:lvl6pPr lvl="5" rtl="0">
              <a:lnSpc>
                <a:spcPct val="100000"/>
              </a:lnSpc>
              <a:spcBef>
                <a:spcPts val="0"/>
              </a:spcBef>
              <a:spcAft>
                <a:spcPts val="0"/>
              </a:spcAft>
              <a:buNone/>
              <a:defRPr b="1" sz="1000">
                <a:solidFill>
                  <a:srgbClr val="FFFFFF"/>
                </a:solidFill>
              </a:defRPr>
            </a:lvl6pPr>
            <a:lvl7pPr lvl="6" rtl="0">
              <a:lnSpc>
                <a:spcPct val="100000"/>
              </a:lnSpc>
              <a:spcBef>
                <a:spcPts val="0"/>
              </a:spcBef>
              <a:spcAft>
                <a:spcPts val="0"/>
              </a:spcAft>
              <a:buNone/>
              <a:defRPr b="1" sz="1000">
                <a:solidFill>
                  <a:srgbClr val="FFFFFF"/>
                </a:solidFill>
              </a:defRPr>
            </a:lvl7pPr>
            <a:lvl8pPr lvl="7" rtl="0">
              <a:lnSpc>
                <a:spcPct val="100000"/>
              </a:lnSpc>
              <a:spcBef>
                <a:spcPts val="0"/>
              </a:spcBef>
              <a:spcAft>
                <a:spcPts val="0"/>
              </a:spcAft>
              <a:buNone/>
              <a:defRPr b="1" sz="1000">
                <a:solidFill>
                  <a:srgbClr val="FFFFFF"/>
                </a:solidFill>
              </a:defRPr>
            </a:lvl8pPr>
            <a:lvl9pPr lvl="8" rtl="0">
              <a:lnSpc>
                <a:spcPct val="100000"/>
              </a:lnSpc>
              <a:spcBef>
                <a:spcPts val="0"/>
              </a:spcBef>
              <a:spcAft>
                <a:spcPts val="0"/>
              </a:spcAft>
              <a:buNone/>
              <a:defRPr b="1" sz="1000">
                <a:solidFill>
                  <a:srgbClr val="FFFFFF"/>
                </a:solidFill>
              </a:defRPr>
            </a:lvl9pPr>
          </a:lstStyle>
          <a:p/>
        </p:txBody>
      </p:sp>
      <p:sp>
        <p:nvSpPr>
          <p:cNvPr id="1032" name="Google Shape;1032;p72"/>
          <p:cNvSpPr txBox="1"/>
          <p:nvPr>
            <p:ph idx="7"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solidFill>
                  <a:srgbClr val="FFFFFF"/>
                </a:solidFill>
              </a:defRPr>
            </a:lvl1pPr>
            <a:lvl2pPr lvl="1" rtl="0">
              <a:lnSpc>
                <a:spcPct val="100000"/>
              </a:lnSpc>
              <a:spcBef>
                <a:spcPts val="0"/>
              </a:spcBef>
              <a:spcAft>
                <a:spcPts val="0"/>
              </a:spcAft>
              <a:buNone/>
              <a:defRPr b="1" sz="1000">
                <a:solidFill>
                  <a:srgbClr val="FFFFFF"/>
                </a:solidFill>
              </a:defRPr>
            </a:lvl2pPr>
            <a:lvl3pPr lvl="2" rtl="0">
              <a:lnSpc>
                <a:spcPct val="100000"/>
              </a:lnSpc>
              <a:spcBef>
                <a:spcPts val="0"/>
              </a:spcBef>
              <a:spcAft>
                <a:spcPts val="0"/>
              </a:spcAft>
              <a:buNone/>
              <a:defRPr b="1" sz="1000">
                <a:solidFill>
                  <a:srgbClr val="FFFFFF"/>
                </a:solidFill>
              </a:defRPr>
            </a:lvl3pPr>
            <a:lvl4pPr lvl="3" rtl="0">
              <a:lnSpc>
                <a:spcPct val="100000"/>
              </a:lnSpc>
              <a:spcBef>
                <a:spcPts val="0"/>
              </a:spcBef>
              <a:spcAft>
                <a:spcPts val="0"/>
              </a:spcAft>
              <a:buNone/>
              <a:defRPr b="1" sz="1000">
                <a:solidFill>
                  <a:srgbClr val="FFFFFF"/>
                </a:solidFill>
              </a:defRPr>
            </a:lvl4pPr>
            <a:lvl5pPr lvl="4" rtl="0">
              <a:lnSpc>
                <a:spcPct val="100000"/>
              </a:lnSpc>
              <a:spcBef>
                <a:spcPts val="0"/>
              </a:spcBef>
              <a:spcAft>
                <a:spcPts val="0"/>
              </a:spcAft>
              <a:buNone/>
              <a:defRPr b="1" sz="1000">
                <a:solidFill>
                  <a:srgbClr val="FFFFFF"/>
                </a:solidFill>
              </a:defRPr>
            </a:lvl5pPr>
            <a:lvl6pPr lvl="5" rtl="0">
              <a:lnSpc>
                <a:spcPct val="100000"/>
              </a:lnSpc>
              <a:spcBef>
                <a:spcPts val="0"/>
              </a:spcBef>
              <a:spcAft>
                <a:spcPts val="0"/>
              </a:spcAft>
              <a:buNone/>
              <a:defRPr b="1" sz="1000">
                <a:solidFill>
                  <a:srgbClr val="FFFFFF"/>
                </a:solidFill>
              </a:defRPr>
            </a:lvl6pPr>
            <a:lvl7pPr lvl="6" rtl="0">
              <a:lnSpc>
                <a:spcPct val="100000"/>
              </a:lnSpc>
              <a:spcBef>
                <a:spcPts val="0"/>
              </a:spcBef>
              <a:spcAft>
                <a:spcPts val="0"/>
              </a:spcAft>
              <a:buNone/>
              <a:defRPr b="1" sz="1000">
                <a:solidFill>
                  <a:srgbClr val="FFFFFF"/>
                </a:solidFill>
              </a:defRPr>
            </a:lvl7pPr>
            <a:lvl8pPr lvl="7" rtl="0">
              <a:lnSpc>
                <a:spcPct val="100000"/>
              </a:lnSpc>
              <a:spcBef>
                <a:spcPts val="0"/>
              </a:spcBef>
              <a:spcAft>
                <a:spcPts val="0"/>
              </a:spcAft>
              <a:buNone/>
              <a:defRPr b="1" sz="1000">
                <a:solidFill>
                  <a:srgbClr val="FFFFFF"/>
                </a:solidFill>
              </a:defRPr>
            </a:lvl8pPr>
            <a:lvl9pPr lvl="8" rtl="0">
              <a:lnSpc>
                <a:spcPct val="100000"/>
              </a:lnSpc>
              <a:spcBef>
                <a:spcPts val="0"/>
              </a:spcBef>
              <a:spcAft>
                <a:spcPts val="0"/>
              </a:spcAft>
              <a:buNone/>
              <a:defRPr b="1" sz="1000">
                <a:solidFill>
                  <a:srgbClr val="FFFFFF"/>
                </a:solidFill>
              </a:defRPr>
            </a:lvl9pPr>
          </a:lstStyle>
          <a:p/>
        </p:txBody>
      </p:sp>
      <p:sp>
        <p:nvSpPr>
          <p:cNvPr id="1033" name="Google Shape;1033;p72"/>
          <p:cNvSpPr txBox="1"/>
          <p:nvPr>
            <p:ph idx="8"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solidFill>
                  <a:srgbClr val="FFFFFF"/>
                </a:solidFill>
              </a:defRPr>
            </a:lvl1pPr>
            <a:lvl2pPr lvl="1" rtl="0">
              <a:lnSpc>
                <a:spcPct val="100000"/>
              </a:lnSpc>
              <a:spcBef>
                <a:spcPts val="0"/>
              </a:spcBef>
              <a:spcAft>
                <a:spcPts val="0"/>
              </a:spcAft>
              <a:buNone/>
              <a:defRPr b="1" sz="1000">
                <a:solidFill>
                  <a:srgbClr val="FFFFFF"/>
                </a:solidFill>
              </a:defRPr>
            </a:lvl2pPr>
            <a:lvl3pPr lvl="2" rtl="0">
              <a:lnSpc>
                <a:spcPct val="100000"/>
              </a:lnSpc>
              <a:spcBef>
                <a:spcPts val="0"/>
              </a:spcBef>
              <a:spcAft>
                <a:spcPts val="0"/>
              </a:spcAft>
              <a:buNone/>
              <a:defRPr b="1" sz="1000">
                <a:solidFill>
                  <a:srgbClr val="FFFFFF"/>
                </a:solidFill>
              </a:defRPr>
            </a:lvl3pPr>
            <a:lvl4pPr lvl="3" rtl="0">
              <a:lnSpc>
                <a:spcPct val="100000"/>
              </a:lnSpc>
              <a:spcBef>
                <a:spcPts val="0"/>
              </a:spcBef>
              <a:spcAft>
                <a:spcPts val="0"/>
              </a:spcAft>
              <a:buNone/>
              <a:defRPr b="1" sz="1000">
                <a:solidFill>
                  <a:srgbClr val="FFFFFF"/>
                </a:solidFill>
              </a:defRPr>
            </a:lvl4pPr>
            <a:lvl5pPr lvl="4" rtl="0">
              <a:lnSpc>
                <a:spcPct val="100000"/>
              </a:lnSpc>
              <a:spcBef>
                <a:spcPts val="0"/>
              </a:spcBef>
              <a:spcAft>
                <a:spcPts val="0"/>
              </a:spcAft>
              <a:buNone/>
              <a:defRPr b="1" sz="1000">
                <a:solidFill>
                  <a:srgbClr val="FFFFFF"/>
                </a:solidFill>
              </a:defRPr>
            </a:lvl5pPr>
            <a:lvl6pPr lvl="5" rtl="0">
              <a:lnSpc>
                <a:spcPct val="100000"/>
              </a:lnSpc>
              <a:spcBef>
                <a:spcPts val="0"/>
              </a:spcBef>
              <a:spcAft>
                <a:spcPts val="0"/>
              </a:spcAft>
              <a:buNone/>
              <a:defRPr b="1" sz="1000">
                <a:solidFill>
                  <a:srgbClr val="FFFFFF"/>
                </a:solidFill>
              </a:defRPr>
            </a:lvl6pPr>
            <a:lvl7pPr lvl="6" rtl="0">
              <a:lnSpc>
                <a:spcPct val="100000"/>
              </a:lnSpc>
              <a:spcBef>
                <a:spcPts val="0"/>
              </a:spcBef>
              <a:spcAft>
                <a:spcPts val="0"/>
              </a:spcAft>
              <a:buNone/>
              <a:defRPr b="1" sz="1000">
                <a:solidFill>
                  <a:srgbClr val="FFFFFF"/>
                </a:solidFill>
              </a:defRPr>
            </a:lvl7pPr>
            <a:lvl8pPr lvl="7" rtl="0">
              <a:lnSpc>
                <a:spcPct val="100000"/>
              </a:lnSpc>
              <a:spcBef>
                <a:spcPts val="0"/>
              </a:spcBef>
              <a:spcAft>
                <a:spcPts val="0"/>
              </a:spcAft>
              <a:buNone/>
              <a:defRPr b="1" sz="1000">
                <a:solidFill>
                  <a:srgbClr val="FFFFFF"/>
                </a:solidFill>
              </a:defRPr>
            </a:lvl8pPr>
            <a:lvl9pPr lvl="8" rtl="0">
              <a:lnSpc>
                <a:spcPct val="100000"/>
              </a:lnSpc>
              <a:spcBef>
                <a:spcPts val="0"/>
              </a:spcBef>
              <a:spcAft>
                <a:spcPts val="0"/>
              </a:spcAft>
              <a:buNone/>
              <a:defRPr b="1" sz="1000">
                <a:solidFill>
                  <a:srgbClr val="FFFFFF"/>
                </a:solidFill>
              </a:defRPr>
            </a:lvl9pPr>
          </a:lstStyle>
          <a:p/>
        </p:txBody>
      </p:sp>
      <p:sp>
        <p:nvSpPr>
          <p:cNvPr id="1034" name="Google Shape;1034;p72"/>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035" name="Google Shape;1035;p7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pic>
        <p:nvPicPr>
          <p:cNvPr id="1036" name="Google Shape;1036;p72"/>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037" name="Google Shape;1037;p7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038" name="Google Shape;1038;p72"/>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bg>
      <p:bgPr>
        <a:solidFill>
          <a:srgbClr val="353535"/>
        </a:solidFill>
      </p:bgPr>
    </p:bg>
    <p:spTree>
      <p:nvGrpSpPr>
        <p:cNvPr id="1039" name="Shape 1039"/>
        <p:cNvGrpSpPr/>
        <p:nvPr/>
      </p:nvGrpSpPr>
      <p:grpSpPr>
        <a:xfrm>
          <a:off x="0" y="0"/>
          <a:ext cx="0" cy="0"/>
          <a:chOff x="0" y="0"/>
          <a:chExt cx="0" cy="0"/>
        </a:xfrm>
      </p:grpSpPr>
      <p:cxnSp>
        <p:nvCxnSpPr>
          <p:cNvPr id="1040" name="Google Shape;1040;p7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41" name="Google Shape;1041;p7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42" name="Google Shape;1042;p7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043" name="Google Shape;1043;p73"/>
          <p:cNvSpPr txBox="1"/>
          <p:nvPr>
            <p:ph idx="2"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solidFill>
                  <a:srgbClr val="FFFFFF"/>
                </a:solidFill>
              </a:defRPr>
            </a:lvl1pPr>
            <a:lvl2pPr lvl="1" rtl="0">
              <a:lnSpc>
                <a:spcPct val="140000"/>
              </a:lnSpc>
              <a:spcBef>
                <a:spcPts val="0"/>
              </a:spcBef>
              <a:spcAft>
                <a:spcPts val="0"/>
              </a:spcAft>
              <a:buNone/>
              <a:defRPr sz="1200">
                <a:solidFill>
                  <a:srgbClr val="FFFFFF"/>
                </a:solidFill>
              </a:defRPr>
            </a:lvl2pPr>
            <a:lvl3pPr lvl="2" rtl="0">
              <a:lnSpc>
                <a:spcPct val="140000"/>
              </a:lnSpc>
              <a:spcBef>
                <a:spcPts val="0"/>
              </a:spcBef>
              <a:spcAft>
                <a:spcPts val="0"/>
              </a:spcAft>
              <a:buNone/>
              <a:defRPr sz="1200">
                <a:solidFill>
                  <a:srgbClr val="FFFFFF"/>
                </a:solidFill>
              </a:defRPr>
            </a:lvl3pPr>
            <a:lvl4pPr lvl="3" rtl="0">
              <a:lnSpc>
                <a:spcPct val="140000"/>
              </a:lnSpc>
              <a:spcBef>
                <a:spcPts val="0"/>
              </a:spcBef>
              <a:spcAft>
                <a:spcPts val="0"/>
              </a:spcAft>
              <a:buNone/>
              <a:defRPr sz="1200">
                <a:solidFill>
                  <a:srgbClr val="FFFFFF"/>
                </a:solidFill>
              </a:defRPr>
            </a:lvl4pPr>
            <a:lvl5pPr lvl="4" rtl="0">
              <a:lnSpc>
                <a:spcPct val="140000"/>
              </a:lnSpc>
              <a:spcBef>
                <a:spcPts val="0"/>
              </a:spcBef>
              <a:spcAft>
                <a:spcPts val="0"/>
              </a:spcAft>
              <a:buNone/>
              <a:defRPr sz="1200">
                <a:solidFill>
                  <a:srgbClr val="FFFFFF"/>
                </a:solidFill>
              </a:defRPr>
            </a:lvl5pPr>
            <a:lvl6pPr lvl="5" rtl="0">
              <a:lnSpc>
                <a:spcPct val="140000"/>
              </a:lnSpc>
              <a:spcBef>
                <a:spcPts val="0"/>
              </a:spcBef>
              <a:spcAft>
                <a:spcPts val="0"/>
              </a:spcAft>
              <a:buNone/>
              <a:defRPr sz="1200">
                <a:solidFill>
                  <a:srgbClr val="FFFFFF"/>
                </a:solidFill>
              </a:defRPr>
            </a:lvl6pPr>
            <a:lvl7pPr lvl="6" rtl="0">
              <a:lnSpc>
                <a:spcPct val="140000"/>
              </a:lnSpc>
              <a:spcBef>
                <a:spcPts val="0"/>
              </a:spcBef>
              <a:spcAft>
                <a:spcPts val="0"/>
              </a:spcAft>
              <a:buNone/>
              <a:defRPr sz="1200">
                <a:solidFill>
                  <a:srgbClr val="FFFFFF"/>
                </a:solidFill>
              </a:defRPr>
            </a:lvl7pPr>
            <a:lvl8pPr lvl="7" rtl="0">
              <a:lnSpc>
                <a:spcPct val="140000"/>
              </a:lnSpc>
              <a:spcBef>
                <a:spcPts val="0"/>
              </a:spcBef>
              <a:spcAft>
                <a:spcPts val="0"/>
              </a:spcAft>
              <a:buNone/>
              <a:defRPr sz="1200">
                <a:solidFill>
                  <a:srgbClr val="FFFFFF"/>
                </a:solidFill>
              </a:defRPr>
            </a:lvl8pPr>
            <a:lvl9pPr lvl="8" rtl="0">
              <a:lnSpc>
                <a:spcPct val="140000"/>
              </a:lnSpc>
              <a:spcBef>
                <a:spcPts val="0"/>
              </a:spcBef>
              <a:spcAft>
                <a:spcPts val="0"/>
              </a:spcAft>
              <a:buNone/>
              <a:defRPr sz="1200">
                <a:solidFill>
                  <a:srgbClr val="FFFFFF"/>
                </a:solidFill>
              </a:defRPr>
            </a:lvl9pPr>
          </a:lstStyle>
          <a:p/>
        </p:txBody>
      </p:sp>
      <p:sp>
        <p:nvSpPr>
          <p:cNvPr id="1044" name="Google Shape;1044;p73"/>
          <p:cNvSpPr txBox="1"/>
          <p:nvPr>
            <p:ph idx="3"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9pPr>
          </a:lstStyle>
          <a:p/>
        </p:txBody>
      </p:sp>
      <p:sp>
        <p:nvSpPr>
          <p:cNvPr id="1045" name="Google Shape;1045;p73"/>
          <p:cNvSpPr txBox="1"/>
          <p:nvPr>
            <p:ph idx="4"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solidFill>
                  <a:srgbClr val="FFFFFF"/>
                </a:solidFill>
              </a:defRPr>
            </a:lvl1pPr>
            <a:lvl2pPr lvl="1" rtl="0">
              <a:lnSpc>
                <a:spcPct val="140000"/>
              </a:lnSpc>
              <a:spcBef>
                <a:spcPts val="0"/>
              </a:spcBef>
              <a:spcAft>
                <a:spcPts val="0"/>
              </a:spcAft>
              <a:buNone/>
              <a:defRPr sz="1200">
                <a:solidFill>
                  <a:srgbClr val="FFFFFF"/>
                </a:solidFill>
              </a:defRPr>
            </a:lvl2pPr>
            <a:lvl3pPr lvl="2" rtl="0">
              <a:lnSpc>
                <a:spcPct val="140000"/>
              </a:lnSpc>
              <a:spcBef>
                <a:spcPts val="0"/>
              </a:spcBef>
              <a:spcAft>
                <a:spcPts val="0"/>
              </a:spcAft>
              <a:buNone/>
              <a:defRPr sz="1200">
                <a:solidFill>
                  <a:srgbClr val="FFFFFF"/>
                </a:solidFill>
              </a:defRPr>
            </a:lvl3pPr>
            <a:lvl4pPr lvl="3" rtl="0">
              <a:lnSpc>
                <a:spcPct val="140000"/>
              </a:lnSpc>
              <a:spcBef>
                <a:spcPts val="0"/>
              </a:spcBef>
              <a:spcAft>
                <a:spcPts val="0"/>
              </a:spcAft>
              <a:buNone/>
              <a:defRPr sz="1200">
                <a:solidFill>
                  <a:srgbClr val="FFFFFF"/>
                </a:solidFill>
              </a:defRPr>
            </a:lvl4pPr>
            <a:lvl5pPr lvl="4" rtl="0">
              <a:lnSpc>
                <a:spcPct val="140000"/>
              </a:lnSpc>
              <a:spcBef>
                <a:spcPts val="0"/>
              </a:spcBef>
              <a:spcAft>
                <a:spcPts val="0"/>
              </a:spcAft>
              <a:buNone/>
              <a:defRPr sz="1200">
                <a:solidFill>
                  <a:srgbClr val="FFFFFF"/>
                </a:solidFill>
              </a:defRPr>
            </a:lvl5pPr>
            <a:lvl6pPr lvl="5" rtl="0">
              <a:lnSpc>
                <a:spcPct val="140000"/>
              </a:lnSpc>
              <a:spcBef>
                <a:spcPts val="0"/>
              </a:spcBef>
              <a:spcAft>
                <a:spcPts val="0"/>
              </a:spcAft>
              <a:buNone/>
              <a:defRPr sz="1200">
                <a:solidFill>
                  <a:srgbClr val="FFFFFF"/>
                </a:solidFill>
              </a:defRPr>
            </a:lvl6pPr>
            <a:lvl7pPr lvl="6" rtl="0">
              <a:lnSpc>
                <a:spcPct val="140000"/>
              </a:lnSpc>
              <a:spcBef>
                <a:spcPts val="0"/>
              </a:spcBef>
              <a:spcAft>
                <a:spcPts val="0"/>
              </a:spcAft>
              <a:buNone/>
              <a:defRPr sz="1200">
                <a:solidFill>
                  <a:srgbClr val="FFFFFF"/>
                </a:solidFill>
              </a:defRPr>
            </a:lvl7pPr>
            <a:lvl8pPr lvl="7" rtl="0">
              <a:lnSpc>
                <a:spcPct val="140000"/>
              </a:lnSpc>
              <a:spcBef>
                <a:spcPts val="0"/>
              </a:spcBef>
              <a:spcAft>
                <a:spcPts val="0"/>
              </a:spcAft>
              <a:buNone/>
              <a:defRPr sz="1200">
                <a:solidFill>
                  <a:srgbClr val="FFFFFF"/>
                </a:solidFill>
              </a:defRPr>
            </a:lvl8pPr>
            <a:lvl9pPr lvl="8" rtl="0">
              <a:lnSpc>
                <a:spcPct val="140000"/>
              </a:lnSpc>
              <a:spcBef>
                <a:spcPts val="0"/>
              </a:spcBef>
              <a:spcAft>
                <a:spcPts val="0"/>
              </a:spcAft>
              <a:buNone/>
              <a:defRPr sz="1200">
                <a:solidFill>
                  <a:srgbClr val="FFFFFF"/>
                </a:solidFill>
              </a:defRPr>
            </a:lvl9pPr>
          </a:lstStyle>
          <a:p/>
        </p:txBody>
      </p:sp>
      <p:sp>
        <p:nvSpPr>
          <p:cNvPr id="1046" name="Google Shape;1046;p73"/>
          <p:cNvSpPr txBox="1"/>
          <p:nvPr>
            <p:ph idx="5"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9pPr>
          </a:lstStyle>
          <a:p/>
        </p:txBody>
      </p:sp>
      <p:sp>
        <p:nvSpPr>
          <p:cNvPr id="1047" name="Google Shape;1047;p73"/>
          <p:cNvSpPr/>
          <p:nvPr/>
        </p:nvSpPr>
        <p:spPr>
          <a:xfrm>
            <a:off x="889525"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3"/>
          <p:cNvSpPr/>
          <p:nvPr/>
        </p:nvSpPr>
        <p:spPr>
          <a:xfrm>
            <a:off x="889525"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3"/>
          <p:cNvSpPr/>
          <p:nvPr/>
        </p:nvSpPr>
        <p:spPr>
          <a:xfrm>
            <a:off x="889525"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3"/>
          <p:cNvSpPr/>
          <p:nvPr/>
        </p:nvSpPr>
        <p:spPr>
          <a:xfrm>
            <a:off x="889525"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3"/>
          <p:cNvSpPr/>
          <p:nvPr/>
        </p:nvSpPr>
        <p:spPr>
          <a:xfrm>
            <a:off x="889525"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3"/>
          <p:cNvSpPr/>
          <p:nvPr/>
        </p:nvSpPr>
        <p:spPr>
          <a:xfrm>
            <a:off x="889525"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73"/>
          <p:cNvSpPr/>
          <p:nvPr/>
        </p:nvSpPr>
        <p:spPr>
          <a:xfrm>
            <a:off x="889525"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3"/>
          <p:cNvSpPr/>
          <p:nvPr/>
        </p:nvSpPr>
        <p:spPr>
          <a:xfrm>
            <a:off x="889525"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3"/>
          <p:cNvSpPr/>
          <p:nvPr/>
        </p:nvSpPr>
        <p:spPr>
          <a:xfrm>
            <a:off x="889525"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3"/>
          <p:cNvSpPr/>
          <p:nvPr/>
        </p:nvSpPr>
        <p:spPr>
          <a:xfrm>
            <a:off x="889525"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73"/>
          <p:cNvSpPr/>
          <p:nvPr/>
        </p:nvSpPr>
        <p:spPr>
          <a:xfrm>
            <a:off x="1586000"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3"/>
          <p:cNvSpPr/>
          <p:nvPr/>
        </p:nvSpPr>
        <p:spPr>
          <a:xfrm>
            <a:off x="1586000"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3"/>
          <p:cNvSpPr/>
          <p:nvPr/>
        </p:nvSpPr>
        <p:spPr>
          <a:xfrm>
            <a:off x="1586000"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3"/>
          <p:cNvSpPr/>
          <p:nvPr/>
        </p:nvSpPr>
        <p:spPr>
          <a:xfrm>
            <a:off x="1586000"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3"/>
          <p:cNvSpPr/>
          <p:nvPr/>
        </p:nvSpPr>
        <p:spPr>
          <a:xfrm>
            <a:off x="1586000"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3"/>
          <p:cNvSpPr/>
          <p:nvPr/>
        </p:nvSpPr>
        <p:spPr>
          <a:xfrm>
            <a:off x="1586000"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3"/>
          <p:cNvSpPr/>
          <p:nvPr/>
        </p:nvSpPr>
        <p:spPr>
          <a:xfrm>
            <a:off x="1586000"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3"/>
          <p:cNvSpPr/>
          <p:nvPr/>
        </p:nvSpPr>
        <p:spPr>
          <a:xfrm>
            <a:off x="1586000"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3"/>
          <p:cNvSpPr/>
          <p:nvPr/>
        </p:nvSpPr>
        <p:spPr>
          <a:xfrm>
            <a:off x="1586000"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3"/>
          <p:cNvSpPr/>
          <p:nvPr/>
        </p:nvSpPr>
        <p:spPr>
          <a:xfrm>
            <a:off x="1586000"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3"/>
          <p:cNvSpPr/>
          <p:nvPr/>
        </p:nvSpPr>
        <p:spPr>
          <a:xfrm>
            <a:off x="2282475"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3"/>
          <p:cNvSpPr/>
          <p:nvPr/>
        </p:nvSpPr>
        <p:spPr>
          <a:xfrm>
            <a:off x="2282475"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73"/>
          <p:cNvSpPr/>
          <p:nvPr/>
        </p:nvSpPr>
        <p:spPr>
          <a:xfrm>
            <a:off x="2282475"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73"/>
          <p:cNvSpPr/>
          <p:nvPr/>
        </p:nvSpPr>
        <p:spPr>
          <a:xfrm>
            <a:off x="2282475"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3"/>
          <p:cNvSpPr/>
          <p:nvPr/>
        </p:nvSpPr>
        <p:spPr>
          <a:xfrm>
            <a:off x="2282475"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3"/>
          <p:cNvSpPr/>
          <p:nvPr/>
        </p:nvSpPr>
        <p:spPr>
          <a:xfrm>
            <a:off x="2282475"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73"/>
          <p:cNvSpPr/>
          <p:nvPr/>
        </p:nvSpPr>
        <p:spPr>
          <a:xfrm>
            <a:off x="2282475"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3"/>
          <p:cNvSpPr/>
          <p:nvPr/>
        </p:nvSpPr>
        <p:spPr>
          <a:xfrm>
            <a:off x="2282475"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73"/>
          <p:cNvSpPr/>
          <p:nvPr/>
        </p:nvSpPr>
        <p:spPr>
          <a:xfrm>
            <a:off x="2282475"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3"/>
          <p:cNvSpPr/>
          <p:nvPr/>
        </p:nvSpPr>
        <p:spPr>
          <a:xfrm>
            <a:off x="2282475"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3"/>
          <p:cNvSpPr/>
          <p:nvPr/>
        </p:nvSpPr>
        <p:spPr>
          <a:xfrm>
            <a:off x="2978950"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3"/>
          <p:cNvSpPr/>
          <p:nvPr/>
        </p:nvSpPr>
        <p:spPr>
          <a:xfrm>
            <a:off x="2978950"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3"/>
          <p:cNvSpPr/>
          <p:nvPr/>
        </p:nvSpPr>
        <p:spPr>
          <a:xfrm>
            <a:off x="2978950"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3"/>
          <p:cNvSpPr/>
          <p:nvPr/>
        </p:nvSpPr>
        <p:spPr>
          <a:xfrm>
            <a:off x="2978950"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3"/>
          <p:cNvSpPr/>
          <p:nvPr/>
        </p:nvSpPr>
        <p:spPr>
          <a:xfrm>
            <a:off x="2978950"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3"/>
          <p:cNvSpPr/>
          <p:nvPr/>
        </p:nvSpPr>
        <p:spPr>
          <a:xfrm>
            <a:off x="2978950"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3"/>
          <p:cNvSpPr/>
          <p:nvPr/>
        </p:nvSpPr>
        <p:spPr>
          <a:xfrm>
            <a:off x="2978950"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73"/>
          <p:cNvSpPr/>
          <p:nvPr/>
        </p:nvSpPr>
        <p:spPr>
          <a:xfrm>
            <a:off x="2978950"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3"/>
          <p:cNvSpPr/>
          <p:nvPr/>
        </p:nvSpPr>
        <p:spPr>
          <a:xfrm>
            <a:off x="2978950"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3"/>
          <p:cNvSpPr/>
          <p:nvPr/>
        </p:nvSpPr>
        <p:spPr>
          <a:xfrm>
            <a:off x="2978950"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3"/>
          <p:cNvSpPr/>
          <p:nvPr/>
        </p:nvSpPr>
        <p:spPr>
          <a:xfrm>
            <a:off x="3675425"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73"/>
          <p:cNvSpPr/>
          <p:nvPr/>
        </p:nvSpPr>
        <p:spPr>
          <a:xfrm>
            <a:off x="3675425"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3"/>
          <p:cNvSpPr/>
          <p:nvPr/>
        </p:nvSpPr>
        <p:spPr>
          <a:xfrm>
            <a:off x="3675425"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3"/>
          <p:cNvSpPr/>
          <p:nvPr/>
        </p:nvSpPr>
        <p:spPr>
          <a:xfrm>
            <a:off x="3675425"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73"/>
          <p:cNvSpPr/>
          <p:nvPr/>
        </p:nvSpPr>
        <p:spPr>
          <a:xfrm>
            <a:off x="3675425"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73"/>
          <p:cNvSpPr/>
          <p:nvPr/>
        </p:nvSpPr>
        <p:spPr>
          <a:xfrm>
            <a:off x="3675425"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3"/>
          <p:cNvSpPr/>
          <p:nvPr/>
        </p:nvSpPr>
        <p:spPr>
          <a:xfrm>
            <a:off x="3675425"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3"/>
          <p:cNvSpPr/>
          <p:nvPr/>
        </p:nvSpPr>
        <p:spPr>
          <a:xfrm>
            <a:off x="3675425"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73"/>
          <p:cNvSpPr/>
          <p:nvPr/>
        </p:nvSpPr>
        <p:spPr>
          <a:xfrm>
            <a:off x="3675425"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73"/>
          <p:cNvSpPr/>
          <p:nvPr/>
        </p:nvSpPr>
        <p:spPr>
          <a:xfrm>
            <a:off x="3675425"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3"/>
          <p:cNvSpPr/>
          <p:nvPr/>
        </p:nvSpPr>
        <p:spPr>
          <a:xfrm>
            <a:off x="4371900"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3"/>
          <p:cNvSpPr/>
          <p:nvPr/>
        </p:nvSpPr>
        <p:spPr>
          <a:xfrm>
            <a:off x="4371900"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3"/>
          <p:cNvSpPr/>
          <p:nvPr/>
        </p:nvSpPr>
        <p:spPr>
          <a:xfrm>
            <a:off x="4371900"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73"/>
          <p:cNvSpPr/>
          <p:nvPr/>
        </p:nvSpPr>
        <p:spPr>
          <a:xfrm>
            <a:off x="4371900"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3"/>
          <p:cNvSpPr/>
          <p:nvPr/>
        </p:nvSpPr>
        <p:spPr>
          <a:xfrm>
            <a:off x="4371900"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3"/>
          <p:cNvSpPr/>
          <p:nvPr/>
        </p:nvSpPr>
        <p:spPr>
          <a:xfrm>
            <a:off x="4371900"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3"/>
          <p:cNvSpPr/>
          <p:nvPr/>
        </p:nvSpPr>
        <p:spPr>
          <a:xfrm>
            <a:off x="4371900"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3"/>
          <p:cNvSpPr/>
          <p:nvPr/>
        </p:nvSpPr>
        <p:spPr>
          <a:xfrm>
            <a:off x="4371900"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3"/>
          <p:cNvSpPr/>
          <p:nvPr/>
        </p:nvSpPr>
        <p:spPr>
          <a:xfrm>
            <a:off x="4371900"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3"/>
          <p:cNvSpPr/>
          <p:nvPr/>
        </p:nvSpPr>
        <p:spPr>
          <a:xfrm>
            <a:off x="4371900"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3"/>
          <p:cNvSpPr/>
          <p:nvPr/>
        </p:nvSpPr>
        <p:spPr>
          <a:xfrm>
            <a:off x="5068375"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3"/>
          <p:cNvSpPr/>
          <p:nvPr/>
        </p:nvSpPr>
        <p:spPr>
          <a:xfrm>
            <a:off x="5068375"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3"/>
          <p:cNvSpPr/>
          <p:nvPr/>
        </p:nvSpPr>
        <p:spPr>
          <a:xfrm>
            <a:off x="5068375"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3"/>
          <p:cNvSpPr/>
          <p:nvPr/>
        </p:nvSpPr>
        <p:spPr>
          <a:xfrm>
            <a:off x="5068375"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3"/>
          <p:cNvSpPr/>
          <p:nvPr/>
        </p:nvSpPr>
        <p:spPr>
          <a:xfrm>
            <a:off x="5068375"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3"/>
          <p:cNvSpPr/>
          <p:nvPr/>
        </p:nvSpPr>
        <p:spPr>
          <a:xfrm>
            <a:off x="5068375"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3"/>
          <p:cNvSpPr/>
          <p:nvPr/>
        </p:nvSpPr>
        <p:spPr>
          <a:xfrm>
            <a:off x="5068375"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3"/>
          <p:cNvSpPr/>
          <p:nvPr/>
        </p:nvSpPr>
        <p:spPr>
          <a:xfrm>
            <a:off x="5068375"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3"/>
          <p:cNvSpPr/>
          <p:nvPr/>
        </p:nvSpPr>
        <p:spPr>
          <a:xfrm>
            <a:off x="5068375"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3"/>
          <p:cNvSpPr/>
          <p:nvPr/>
        </p:nvSpPr>
        <p:spPr>
          <a:xfrm>
            <a:off x="5068375"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3"/>
          <p:cNvSpPr/>
          <p:nvPr/>
        </p:nvSpPr>
        <p:spPr>
          <a:xfrm>
            <a:off x="5764850"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3"/>
          <p:cNvSpPr/>
          <p:nvPr/>
        </p:nvSpPr>
        <p:spPr>
          <a:xfrm>
            <a:off x="5764850"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3"/>
          <p:cNvSpPr/>
          <p:nvPr/>
        </p:nvSpPr>
        <p:spPr>
          <a:xfrm>
            <a:off x="5764850"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3"/>
          <p:cNvSpPr/>
          <p:nvPr/>
        </p:nvSpPr>
        <p:spPr>
          <a:xfrm>
            <a:off x="5764850"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3"/>
          <p:cNvSpPr/>
          <p:nvPr/>
        </p:nvSpPr>
        <p:spPr>
          <a:xfrm>
            <a:off x="5764850"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3"/>
          <p:cNvSpPr/>
          <p:nvPr/>
        </p:nvSpPr>
        <p:spPr>
          <a:xfrm>
            <a:off x="5764850"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3"/>
          <p:cNvSpPr/>
          <p:nvPr/>
        </p:nvSpPr>
        <p:spPr>
          <a:xfrm>
            <a:off x="5764850"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3"/>
          <p:cNvSpPr/>
          <p:nvPr/>
        </p:nvSpPr>
        <p:spPr>
          <a:xfrm>
            <a:off x="5764850"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3"/>
          <p:cNvSpPr/>
          <p:nvPr/>
        </p:nvSpPr>
        <p:spPr>
          <a:xfrm>
            <a:off x="5764850"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3"/>
          <p:cNvSpPr/>
          <p:nvPr/>
        </p:nvSpPr>
        <p:spPr>
          <a:xfrm>
            <a:off x="5764850"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3"/>
          <p:cNvSpPr/>
          <p:nvPr/>
        </p:nvSpPr>
        <p:spPr>
          <a:xfrm>
            <a:off x="6461325"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3"/>
          <p:cNvSpPr/>
          <p:nvPr/>
        </p:nvSpPr>
        <p:spPr>
          <a:xfrm>
            <a:off x="6461325"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3"/>
          <p:cNvSpPr/>
          <p:nvPr/>
        </p:nvSpPr>
        <p:spPr>
          <a:xfrm>
            <a:off x="6461325"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3"/>
          <p:cNvSpPr/>
          <p:nvPr/>
        </p:nvSpPr>
        <p:spPr>
          <a:xfrm>
            <a:off x="6461325"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3"/>
          <p:cNvSpPr/>
          <p:nvPr/>
        </p:nvSpPr>
        <p:spPr>
          <a:xfrm>
            <a:off x="6461325"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3"/>
          <p:cNvSpPr/>
          <p:nvPr/>
        </p:nvSpPr>
        <p:spPr>
          <a:xfrm>
            <a:off x="6461325"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3"/>
          <p:cNvSpPr/>
          <p:nvPr/>
        </p:nvSpPr>
        <p:spPr>
          <a:xfrm>
            <a:off x="6461325"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3"/>
          <p:cNvSpPr/>
          <p:nvPr/>
        </p:nvSpPr>
        <p:spPr>
          <a:xfrm>
            <a:off x="6461325"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3"/>
          <p:cNvSpPr/>
          <p:nvPr/>
        </p:nvSpPr>
        <p:spPr>
          <a:xfrm>
            <a:off x="6461325"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3"/>
          <p:cNvSpPr/>
          <p:nvPr/>
        </p:nvSpPr>
        <p:spPr>
          <a:xfrm>
            <a:off x="6461325"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3"/>
          <p:cNvSpPr/>
          <p:nvPr/>
        </p:nvSpPr>
        <p:spPr>
          <a:xfrm>
            <a:off x="7157800"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3"/>
          <p:cNvSpPr/>
          <p:nvPr/>
        </p:nvSpPr>
        <p:spPr>
          <a:xfrm>
            <a:off x="7157800"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3"/>
          <p:cNvSpPr/>
          <p:nvPr/>
        </p:nvSpPr>
        <p:spPr>
          <a:xfrm>
            <a:off x="7157800"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3"/>
          <p:cNvSpPr/>
          <p:nvPr/>
        </p:nvSpPr>
        <p:spPr>
          <a:xfrm>
            <a:off x="7157800"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3"/>
          <p:cNvSpPr/>
          <p:nvPr/>
        </p:nvSpPr>
        <p:spPr>
          <a:xfrm>
            <a:off x="7157800"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3"/>
          <p:cNvSpPr/>
          <p:nvPr/>
        </p:nvSpPr>
        <p:spPr>
          <a:xfrm>
            <a:off x="7157800"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3"/>
          <p:cNvSpPr/>
          <p:nvPr/>
        </p:nvSpPr>
        <p:spPr>
          <a:xfrm>
            <a:off x="7157800"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3"/>
          <p:cNvSpPr/>
          <p:nvPr/>
        </p:nvSpPr>
        <p:spPr>
          <a:xfrm>
            <a:off x="7157800"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3"/>
          <p:cNvSpPr/>
          <p:nvPr/>
        </p:nvSpPr>
        <p:spPr>
          <a:xfrm>
            <a:off x="7157800"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3"/>
          <p:cNvSpPr/>
          <p:nvPr/>
        </p:nvSpPr>
        <p:spPr>
          <a:xfrm>
            <a:off x="7157800"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3"/>
          <p:cNvSpPr/>
          <p:nvPr/>
        </p:nvSpPr>
        <p:spPr>
          <a:xfrm>
            <a:off x="889525"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3"/>
          <p:cNvSpPr/>
          <p:nvPr/>
        </p:nvSpPr>
        <p:spPr>
          <a:xfrm>
            <a:off x="889525"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3"/>
          <p:cNvSpPr/>
          <p:nvPr/>
        </p:nvSpPr>
        <p:spPr>
          <a:xfrm>
            <a:off x="889525"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3"/>
          <p:cNvSpPr/>
          <p:nvPr/>
        </p:nvSpPr>
        <p:spPr>
          <a:xfrm>
            <a:off x="889525"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3"/>
          <p:cNvSpPr/>
          <p:nvPr/>
        </p:nvSpPr>
        <p:spPr>
          <a:xfrm>
            <a:off x="889525"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3"/>
          <p:cNvSpPr/>
          <p:nvPr/>
        </p:nvSpPr>
        <p:spPr>
          <a:xfrm>
            <a:off x="889525"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3"/>
          <p:cNvSpPr/>
          <p:nvPr/>
        </p:nvSpPr>
        <p:spPr>
          <a:xfrm>
            <a:off x="889525"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3"/>
          <p:cNvSpPr/>
          <p:nvPr/>
        </p:nvSpPr>
        <p:spPr>
          <a:xfrm>
            <a:off x="889525"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3"/>
          <p:cNvSpPr/>
          <p:nvPr/>
        </p:nvSpPr>
        <p:spPr>
          <a:xfrm>
            <a:off x="889525"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3"/>
          <p:cNvSpPr/>
          <p:nvPr/>
        </p:nvSpPr>
        <p:spPr>
          <a:xfrm>
            <a:off x="889525"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3"/>
          <p:cNvSpPr/>
          <p:nvPr/>
        </p:nvSpPr>
        <p:spPr>
          <a:xfrm>
            <a:off x="1586000"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3"/>
          <p:cNvSpPr/>
          <p:nvPr/>
        </p:nvSpPr>
        <p:spPr>
          <a:xfrm>
            <a:off x="1586000"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3"/>
          <p:cNvSpPr/>
          <p:nvPr/>
        </p:nvSpPr>
        <p:spPr>
          <a:xfrm>
            <a:off x="1586000"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3"/>
          <p:cNvSpPr/>
          <p:nvPr/>
        </p:nvSpPr>
        <p:spPr>
          <a:xfrm>
            <a:off x="1586000"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3"/>
          <p:cNvSpPr/>
          <p:nvPr/>
        </p:nvSpPr>
        <p:spPr>
          <a:xfrm>
            <a:off x="1586000"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3"/>
          <p:cNvSpPr/>
          <p:nvPr/>
        </p:nvSpPr>
        <p:spPr>
          <a:xfrm>
            <a:off x="1586000"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3"/>
          <p:cNvSpPr/>
          <p:nvPr/>
        </p:nvSpPr>
        <p:spPr>
          <a:xfrm>
            <a:off x="1586000"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3"/>
          <p:cNvSpPr/>
          <p:nvPr/>
        </p:nvSpPr>
        <p:spPr>
          <a:xfrm>
            <a:off x="1586000"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3"/>
          <p:cNvSpPr/>
          <p:nvPr/>
        </p:nvSpPr>
        <p:spPr>
          <a:xfrm>
            <a:off x="1586000"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3"/>
          <p:cNvSpPr/>
          <p:nvPr/>
        </p:nvSpPr>
        <p:spPr>
          <a:xfrm>
            <a:off x="1586000"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3"/>
          <p:cNvSpPr/>
          <p:nvPr/>
        </p:nvSpPr>
        <p:spPr>
          <a:xfrm>
            <a:off x="2282475"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3"/>
          <p:cNvSpPr/>
          <p:nvPr/>
        </p:nvSpPr>
        <p:spPr>
          <a:xfrm>
            <a:off x="2282475"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3"/>
          <p:cNvSpPr/>
          <p:nvPr/>
        </p:nvSpPr>
        <p:spPr>
          <a:xfrm>
            <a:off x="2282475"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3"/>
          <p:cNvSpPr/>
          <p:nvPr/>
        </p:nvSpPr>
        <p:spPr>
          <a:xfrm>
            <a:off x="2282475"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3"/>
          <p:cNvSpPr/>
          <p:nvPr/>
        </p:nvSpPr>
        <p:spPr>
          <a:xfrm>
            <a:off x="2282475"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3"/>
          <p:cNvSpPr/>
          <p:nvPr/>
        </p:nvSpPr>
        <p:spPr>
          <a:xfrm>
            <a:off x="2282475"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3"/>
          <p:cNvSpPr/>
          <p:nvPr/>
        </p:nvSpPr>
        <p:spPr>
          <a:xfrm>
            <a:off x="2282475"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3"/>
          <p:cNvSpPr/>
          <p:nvPr/>
        </p:nvSpPr>
        <p:spPr>
          <a:xfrm>
            <a:off x="2282475"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3"/>
          <p:cNvSpPr/>
          <p:nvPr/>
        </p:nvSpPr>
        <p:spPr>
          <a:xfrm>
            <a:off x="2282475"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3"/>
          <p:cNvSpPr/>
          <p:nvPr/>
        </p:nvSpPr>
        <p:spPr>
          <a:xfrm>
            <a:off x="2282475"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3"/>
          <p:cNvSpPr/>
          <p:nvPr/>
        </p:nvSpPr>
        <p:spPr>
          <a:xfrm>
            <a:off x="2978950"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3"/>
          <p:cNvSpPr/>
          <p:nvPr/>
        </p:nvSpPr>
        <p:spPr>
          <a:xfrm>
            <a:off x="2978950"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3"/>
          <p:cNvSpPr/>
          <p:nvPr/>
        </p:nvSpPr>
        <p:spPr>
          <a:xfrm>
            <a:off x="2978950"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3"/>
          <p:cNvSpPr/>
          <p:nvPr/>
        </p:nvSpPr>
        <p:spPr>
          <a:xfrm>
            <a:off x="2978950"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3"/>
          <p:cNvSpPr/>
          <p:nvPr/>
        </p:nvSpPr>
        <p:spPr>
          <a:xfrm>
            <a:off x="2978950"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3"/>
          <p:cNvSpPr/>
          <p:nvPr/>
        </p:nvSpPr>
        <p:spPr>
          <a:xfrm>
            <a:off x="2978950"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3"/>
          <p:cNvSpPr/>
          <p:nvPr/>
        </p:nvSpPr>
        <p:spPr>
          <a:xfrm>
            <a:off x="2978950"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3"/>
          <p:cNvSpPr/>
          <p:nvPr/>
        </p:nvSpPr>
        <p:spPr>
          <a:xfrm>
            <a:off x="2978950"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3"/>
          <p:cNvSpPr/>
          <p:nvPr/>
        </p:nvSpPr>
        <p:spPr>
          <a:xfrm>
            <a:off x="2978950"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3"/>
          <p:cNvSpPr/>
          <p:nvPr/>
        </p:nvSpPr>
        <p:spPr>
          <a:xfrm>
            <a:off x="2978950"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3"/>
          <p:cNvSpPr/>
          <p:nvPr/>
        </p:nvSpPr>
        <p:spPr>
          <a:xfrm>
            <a:off x="3675425"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3"/>
          <p:cNvSpPr/>
          <p:nvPr/>
        </p:nvSpPr>
        <p:spPr>
          <a:xfrm>
            <a:off x="3675425"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3"/>
          <p:cNvSpPr/>
          <p:nvPr/>
        </p:nvSpPr>
        <p:spPr>
          <a:xfrm>
            <a:off x="3675425"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3"/>
          <p:cNvSpPr/>
          <p:nvPr/>
        </p:nvSpPr>
        <p:spPr>
          <a:xfrm>
            <a:off x="3675425"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3"/>
          <p:cNvSpPr/>
          <p:nvPr/>
        </p:nvSpPr>
        <p:spPr>
          <a:xfrm>
            <a:off x="3675425"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3"/>
          <p:cNvSpPr/>
          <p:nvPr/>
        </p:nvSpPr>
        <p:spPr>
          <a:xfrm>
            <a:off x="3675425"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3"/>
          <p:cNvSpPr/>
          <p:nvPr/>
        </p:nvSpPr>
        <p:spPr>
          <a:xfrm>
            <a:off x="3675425"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3"/>
          <p:cNvSpPr/>
          <p:nvPr/>
        </p:nvSpPr>
        <p:spPr>
          <a:xfrm>
            <a:off x="3675425"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3"/>
          <p:cNvSpPr/>
          <p:nvPr/>
        </p:nvSpPr>
        <p:spPr>
          <a:xfrm>
            <a:off x="3675425"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3"/>
          <p:cNvSpPr/>
          <p:nvPr/>
        </p:nvSpPr>
        <p:spPr>
          <a:xfrm>
            <a:off x="3675425"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3"/>
          <p:cNvSpPr/>
          <p:nvPr/>
        </p:nvSpPr>
        <p:spPr>
          <a:xfrm>
            <a:off x="4371900"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3"/>
          <p:cNvSpPr/>
          <p:nvPr/>
        </p:nvSpPr>
        <p:spPr>
          <a:xfrm>
            <a:off x="4371900"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3"/>
          <p:cNvSpPr/>
          <p:nvPr/>
        </p:nvSpPr>
        <p:spPr>
          <a:xfrm>
            <a:off x="4371900"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3"/>
          <p:cNvSpPr/>
          <p:nvPr/>
        </p:nvSpPr>
        <p:spPr>
          <a:xfrm>
            <a:off x="4371900"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3"/>
          <p:cNvSpPr/>
          <p:nvPr/>
        </p:nvSpPr>
        <p:spPr>
          <a:xfrm>
            <a:off x="4371900"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3"/>
          <p:cNvSpPr/>
          <p:nvPr/>
        </p:nvSpPr>
        <p:spPr>
          <a:xfrm>
            <a:off x="4371900"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3"/>
          <p:cNvSpPr/>
          <p:nvPr/>
        </p:nvSpPr>
        <p:spPr>
          <a:xfrm>
            <a:off x="4371900"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3"/>
          <p:cNvSpPr/>
          <p:nvPr/>
        </p:nvSpPr>
        <p:spPr>
          <a:xfrm>
            <a:off x="4371900"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3"/>
          <p:cNvSpPr/>
          <p:nvPr/>
        </p:nvSpPr>
        <p:spPr>
          <a:xfrm>
            <a:off x="4371900"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3"/>
          <p:cNvSpPr/>
          <p:nvPr/>
        </p:nvSpPr>
        <p:spPr>
          <a:xfrm>
            <a:off x="4371900"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3"/>
          <p:cNvSpPr/>
          <p:nvPr/>
        </p:nvSpPr>
        <p:spPr>
          <a:xfrm>
            <a:off x="5068375"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3"/>
          <p:cNvSpPr/>
          <p:nvPr/>
        </p:nvSpPr>
        <p:spPr>
          <a:xfrm>
            <a:off x="5068375"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3"/>
          <p:cNvSpPr/>
          <p:nvPr/>
        </p:nvSpPr>
        <p:spPr>
          <a:xfrm>
            <a:off x="5068375"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3"/>
          <p:cNvSpPr/>
          <p:nvPr/>
        </p:nvSpPr>
        <p:spPr>
          <a:xfrm>
            <a:off x="5068375"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3"/>
          <p:cNvSpPr/>
          <p:nvPr/>
        </p:nvSpPr>
        <p:spPr>
          <a:xfrm>
            <a:off x="5068375"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3"/>
          <p:cNvSpPr/>
          <p:nvPr/>
        </p:nvSpPr>
        <p:spPr>
          <a:xfrm>
            <a:off x="5068375"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3"/>
          <p:cNvSpPr/>
          <p:nvPr/>
        </p:nvSpPr>
        <p:spPr>
          <a:xfrm>
            <a:off x="5068375"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3"/>
          <p:cNvSpPr/>
          <p:nvPr/>
        </p:nvSpPr>
        <p:spPr>
          <a:xfrm>
            <a:off x="5068375"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3"/>
          <p:cNvSpPr/>
          <p:nvPr/>
        </p:nvSpPr>
        <p:spPr>
          <a:xfrm>
            <a:off x="5068375"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3"/>
          <p:cNvSpPr/>
          <p:nvPr/>
        </p:nvSpPr>
        <p:spPr>
          <a:xfrm>
            <a:off x="5068375"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3"/>
          <p:cNvSpPr/>
          <p:nvPr/>
        </p:nvSpPr>
        <p:spPr>
          <a:xfrm>
            <a:off x="5764850"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3"/>
          <p:cNvSpPr/>
          <p:nvPr/>
        </p:nvSpPr>
        <p:spPr>
          <a:xfrm>
            <a:off x="5764850"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3"/>
          <p:cNvSpPr/>
          <p:nvPr/>
        </p:nvSpPr>
        <p:spPr>
          <a:xfrm>
            <a:off x="5764850"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3"/>
          <p:cNvSpPr/>
          <p:nvPr/>
        </p:nvSpPr>
        <p:spPr>
          <a:xfrm>
            <a:off x="5764850"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3"/>
          <p:cNvSpPr/>
          <p:nvPr/>
        </p:nvSpPr>
        <p:spPr>
          <a:xfrm>
            <a:off x="5764850"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3"/>
          <p:cNvSpPr/>
          <p:nvPr/>
        </p:nvSpPr>
        <p:spPr>
          <a:xfrm>
            <a:off x="5764850"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3"/>
          <p:cNvSpPr/>
          <p:nvPr/>
        </p:nvSpPr>
        <p:spPr>
          <a:xfrm>
            <a:off x="5764850"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3"/>
          <p:cNvSpPr/>
          <p:nvPr/>
        </p:nvSpPr>
        <p:spPr>
          <a:xfrm>
            <a:off x="5764850"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3"/>
          <p:cNvSpPr/>
          <p:nvPr/>
        </p:nvSpPr>
        <p:spPr>
          <a:xfrm>
            <a:off x="5764850"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3"/>
          <p:cNvSpPr/>
          <p:nvPr/>
        </p:nvSpPr>
        <p:spPr>
          <a:xfrm>
            <a:off x="5764850"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3"/>
          <p:cNvSpPr/>
          <p:nvPr/>
        </p:nvSpPr>
        <p:spPr>
          <a:xfrm>
            <a:off x="6461325"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3"/>
          <p:cNvSpPr/>
          <p:nvPr/>
        </p:nvSpPr>
        <p:spPr>
          <a:xfrm>
            <a:off x="6461325"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3"/>
          <p:cNvSpPr/>
          <p:nvPr/>
        </p:nvSpPr>
        <p:spPr>
          <a:xfrm>
            <a:off x="6461325"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3"/>
          <p:cNvSpPr/>
          <p:nvPr/>
        </p:nvSpPr>
        <p:spPr>
          <a:xfrm>
            <a:off x="6461325"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3"/>
          <p:cNvSpPr/>
          <p:nvPr/>
        </p:nvSpPr>
        <p:spPr>
          <a:xfrm>
            <a:off x="6461325"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3"/>
          <p:cNvSpPr/>
          <p:nvPr/>
        </p:nvSpPr>
        <p:spPr>
          <a:xfrm>
            <a:off x="6461325"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3"/>
          <p:cNvSpPr/>
          <p:nvPr/>
        </p:nvSpPr>
        <p:spPr>
          <a:xfrm>
            <a:off x="6461325"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3"/>
          <p:cNvSpPr/>
          <p:nvPr/>
        </p:nvSpPr>
        <p:spPr>
          <a:xfrm>
            <a:off x="6461325"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3"/>
          <p:cNvSpPr/>
          <p:nvPr/>
        </p:nvSpPr>
        <p:spPr>
          <a:xfrm>
            <a:off x="6461325"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3"/>
          <p:cNvSpPr/>
          <p:nvPr/>
        </p:nvSpPr>
        <p:spPr>
          <a:xfrm>
            <a:off x="6461325"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3"/>
          <p:cNvSpPr/>
          <p:nvPr/>
        </p:nvSpPr>
        <p:spPr>
          <a:xfrm>
            <a:off x="7157800"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3"/>
          <p:cNvSpPr/>
          <p:nvPr/>
        </p:nvSpPr>
        <p:spPr>
          <a:xfrm>
            <a:off x="7157800"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3"/>
          <p:cNvSpPr/>
          <p:nvPr/>
        </p:nvSpPr>
        <p:spPr>
          <a:xfrm>
            <a:off x="7157800"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3"/>
          <p:cNvSpPr/>
          <p:nvPr/>
        </p:nvSpPr>
        <p:spPr>
          <a:xfrm>
            <a:off x="7157800"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3"/>
          <p:cNvSpPr/>
          <p:nvPr/>
        </p:nvSpPr>
        <p:spPr>
          <a:xfrm>
            <a:off x="7157800"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3"/>
          <p:cNvSpPr/>
          <p:nvPr/>
        </p:nvSpPr>
        <p:spPr>
          <a:xfrm>
            <a:off x="7157800"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3"/>
          <p:cNvSpPr/>
          <p:nvPr/>
        </p:nvSpPr>
        <p:spPr>
          <a:xfrm>
            <a:off x="7157800"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3"/>
          <p:cNvSpPr/>
          <p:nvPr/>
        </p:nvSpPr>
        <p:spPr>
          <a:xfrm>
            <a:off x="7157800"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3"/>
          <p:cNvSpPr/>
          <p:nvPr/>
        </p:nvSpPr>
        <p:spPr>
          <a:xfrm>
            <a:off x="7157800"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3"/>
          <p:cNvSpPr/>
          <p:nvPr/>
        </p:nvSpPr>
        <p:spPr>
          <a:xfrm>
            <a:off x="7157800"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3"/>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248" name="Google Shape;1248;p7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pic>
        <p:nvPicPr>
          <p:cNvPr id="1249" name="Google Shape;1249;p73"/>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250" name="Google Shape;1250;p7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251" name="Google Shape;1251;p73"/>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bg>
      <p:bgPr>
        <a:solidFill>
          <a:srgbClr val="353535"/>
        </a:solidFill>
      </p:bgPr>
    </p:bg>
    <p:spTree>
      <p:nvGrpSpPr>
        <p:cNvPr id="1252" name="Shape 1252"/>
        <p:cNvGrpSpPr/>
        <p:nvPr/>
      </p:nvGrpSpPr>
      <p:grpSpPr>
        <a:xfrm>
          <a:off x="0" y="0"/>
          <a:ext cx="0" cy="0"/>
          <a:chOff x="0" y="0"/>
          <a:chExt cx="0" cy="0"/>
        </a:xfrm>
      </p:grpSpPr>
      <p:pic>
        <p:nvPicPr>
          <p:cNvPr id="1253" name="Google Shape;1253;p74"/>
          <p:cNvPicPr preferRelativeResize="0"/>
          <p:nvPr/>
        </p:nvPicPr>
        <p:blipFill rotWithShape="1">
          <a:blip r:embed="rId2">
            <a:alphaModFix/>
          </a:blip>
          <a:srcRect b="0" l="0" r="0" t="0"/>
          <a:stretch/>
        </p:blipFill>
        <p:spPr>
          <a:xfrm>
            <a:off x="8210700" y="2217200"/>
            <a:ext cx="553225" cy="553209"/>
          </a:xfrm>
          <a:prstGeom prst="rect">
            <a:avLst/>
          </a:prstGeom>
          <a:noFill/>
          <a:ln>
            <a:noFill/>
          </a:ln>
        </p:spPr>
      </p:pic>
      <p:pic>
        <p:nvPicPr>
          <p:cNvPr id="1254" name="Google Shape;1254;p74"/>
          <p:cNvPicPr preferRelativeResize="0"/>
          <p:nvPr/>
        </p:nvPicPr>
        <p:blipFill rotWithShape="1">
          <a:blip r:embed="rId2">
            <a:alphaModFix/>
          </a:blip>
          <a:srcRect b="0" l="0" r="0" t="0"/>
          <a:stretch/>
        </p:blipFill>
        <p:spPr>
          <a:xfrm>
            <a:off x="4627750" y="2217200"/>
            <a:ext cx="553225" cy="553209"/>
          </a:xfrm>
          <a:prstGeom prst="rect">
            <a:avLst/>
          </a:prstGeom>
          <a:noFill/>
          <a:ln>
            <a:noFill/>
          </a:ln>
        </p:spPr>
      </p:pic>
      <p:pic>
        <p:nvPicPr>
          <p:cNvPr id="1255" name="Google Shape;1255;p74"/>
          <p:cNvPicPr preferRelativeResize="0"/>
          <p:nvPr/>
        </p:nvPicPr>
        <p:blipFill rotWithShape="1">
          <a:blip r:embed="rId2">
            <a:alphaModFix/>
          </a:blip>
          <a:srcRect b="0" l="0" r="0" t="0"/>
          <a:stretch/>
        </p:blipFill>
        <p:spPr>
          <a:xfrm>
            <a:off x="1044800" y="2217200"/>
            <a:ext cx="553225" cy="553209"/>
          </a:xfrm>
          <a:prstGeom prst="rect">
            <a:avLst/>
          </a:prstGeom>
          <a:noFill/>
          <a:ln>
            <a:noFill/>
          </a:ln>
        </p:spPr>
      </p:pic>
      <p:cxnSp>
        <p:nvCxnSpPr>
          <p:cNvPr id="1256" name="Google Shape;1256;p7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57" name="Google Shape;1257;p7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58" name="Google Shape;1258;p7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cxnSp>
        <p:nvCxnSpPr>
          <p:cNvPr id="1259" name="Google Shape;1259;p74"/>
          <p:cNvCxnSpPr/>
          <p:nvPr/>
        </p:nvCxnSpPr>
        <p:spPr>
          <a:xfrm>
            <a:off x="4307600" y="2776950"/>
            <a:ext cx="0" cy="2302500"/>
          </a:xfrm>
          <a:prstGeom prst="straightConnector1">
            <a:avLst/>
          </a:prstGeom>
          <a:noFill/>
          <a:ln cap="flat" cmpd="sng" w="9525">
            <a:solidFill>
              <a:srgbClr val="FFFFFF"/>
            </a:solidFill>
            <a:prstDash val="dot"/>
            <a:round/>
            <a:headEnd len="med" w="med" type="none"/>
            <a:tailEnd len="med" w="med" type="none"/>
          </a:ln>
        </p:spPr>
      </p:cxnSp>
      <p:cxnSp>
        <p:nvCxnSpPr>
          <p:cNvPr id="1260" name="Google Shape;1260;p74"/>
          <p:cNvCxnSpPr/>
          <p:nvPr/>
        </p:nvCxnSpPr>
        <p:spPr>
          <a:xfrm>
            <a:off x="7890550" y="2776950"/>
            <a:ext cx="0" cy="2302500"/>
          </a:xfrm>
          <a:prstGeom prst="straightConnector1">
            <a:avLst/>
          </a:prstGeom>
          <a:noFill/>
          <a:ln cap="flat" cmpd="sng" w="9525">
            <a:solidFill>
              <a:srgbClr val="FFFFFF"/>
            </a:solidFill>
            <a:prstDash val="dot"/>
            <a:round/>
            <a:headEnd len="med" w="med" type="none"/>
            <a:tailEnd len="med" w="med" type="none"/>
          </a:ln>
        </p:spPr>
      </p:cxnSp>
      <p:sp>
        <p:nvSpPr>
          <p:cNvPr id="1261" name="Google Shape;1261;p74"/>
          <p:cNvSpPr txBox="1"/>
          <p:nvPr>
            <p:ph idx="2"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1262" name="Google Shape;1262;p74"/>
          <p:cNvSpPr txBox="1"/>
          <p:nvPr>
            <p:ph idx="3"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solidFill>
                  <a:srgbClr val="FFFFFF"/>
                </a:solidFill>
              </a:defRPr>
            </a:lvl1pPr>
            <a:lvl2pPr lvl="1" rtl="0">
              <a:lnSpc>
                <a:spcPct val="140000"/>
              </a:lnSpc>
              <a:spcBef>
                <a:spcPts val="0"/>
              </a:spcBef>
              <a:spcAft>
                <a:spcPts val="0"/>
              </a:spcAft>
              <a:buNone/>
              <a:defRPr sz="1400">
                <a:solidFill>
                  <a:srgbClr val="FFFFFF"/>
                </a:solidFill>
              </a:defRPr>
            </a:lvl2pPr>
            <a:lvl3pPr lvl="2" rtl="0">
              <a:lnSpc>
                <a:spcPct val="140000"/>
              </a:lnSpc>
              <a:spcBef>
                <a:spcPts val="0"/>
              </a:spcBef>
              <a:spcAft>
                <a:spcPts val="0"/>
              </a:spcAft>
              <a:buNone/>
              <a:defRPr sz="1400">
                <a:solidFill>
                  <a:srgbClr val="FFFFFF"/>
                </a:solidFill>
              </a:defRPr>
            </a:lvl3pPr>
            <a:lvl4pPr lvl="3" rtl="0">
              <a:lnSpc>
                <a:spcPct val="140000"/>
              </a:lnSpc>
              <a:spcBef>
                <a:spcPts val="0"/>
              </a:spcBef>
              <a:spcAft>
                <a:spcPts val="0"/>
              </a:spcAft>
              <a:buNone/>
              <a:defRPr sz="1400">
                <a:solidFill>
                  <a:srgbClr val="FFFFFF"/>
                </a:solidFill>
              </a:defRPr>
            </a:lvl4pPr>
            <a:lvl5pPr lvl="4" rtl="0">
              <a:lnSpc>
                <a:spcPct val="140000"/>
              </a:lnSpc>
              <a:spcBef>
                <a:spcPts val="0"/>
              </a:spcBef>
              <a:spcAft>
                <a:spcPts val="0"/>
              </a:spcAft>
              <a:buNone/>
              <a:defRPr sz="1400">
                <a:solidFill>
                  <a:srgbClr val="FFFFFF"/>
                </a:solidFill>
              </a:defRPr>
            </a:lvl5pPr>
            <a:lvl6pPr lvl="5" rtl="0">
              <a:lnSpc>
                <a:spcPct val="140000"/>
              </a:lnSpc>
              <a:spcBef>
                <a:spcPts val="0"/>
              </a:spcBef>
              <a:spcAft>
                <a:spcPts val="0"/>
              </a:spcAft>
              <a:buNone/>
              <a:defRPr sz="1400">
                <a:solidFill>
                  <a:srgbClr val="FFFFFF"/>
                </a:solidFill>
              </a:defRPr>
            </a:lvl6pPr>
            <a:lvl7pPr lvl="6" rtl="0">
              <a:lnSpc>
                <a:spcPct val="140000"/>
              </a:lnSpc>
              <a:spcBef>
                <a:spcPts val="0"/>
              </a:spcBef>
              <a:spcAft>
                <a:spcPts val="0"/>
              </a:spcAft>
              <a:buNone/>
              <a:defRPr sz="1400">
                <a:solidFill>
                  <a:srgbClr val="FFFFFF"/>
                </a:solidFill>
              </a:defRPr>
            </a:lvl7pPr>
            <a:lvl8pPr lvl="7" rtl="0">
              <a:lnSpc>
                <a:spcPct val="140000"/>
              </a:lnSpc>
              <a:spcBef>
                <a:spcPts val="0"/>
              </a:spcBef>
              <a:spcAft>
                <a:spcPts val="0"/>
              </a:spcAft>
              <a:buNone/>
              <a:defRPr sz="1400">
                <a:solidFill>
                  <a:srgbClr val="FFFFFF"/>
                </a:solidFill>
              </a:defRPr>
            </a:lvl8pPr>
            <a:lvl9pPr lvl="8" rtl="0">
              <a:lnSpc>
                <a:spcPct val="140000"/>
              </a:lnSpc>
              <a:spcBef>
                <a:spcPts val="0"/>
              </a:spcBef>
              <a:spcAft>
                <a:spcPts val="0"/>
              </a:spcAft>
              <a:buNone/>
              <a:defRPr sz="1400">
                <a:solidFill>
                  <a:srgbClr val="FFFFFF"/>
                </a:solidFill>
              </a:defRPr>
            </a:lvl9pPr>
          </a:lstStyle>
          <a:p/>
        </p:txBody>
      </p:sp>
      <p:sp>
        <p:nvSpPr>
          <p:cNvPr id="1263" name="Google Shape;1263;p74"/>
          <p:cNvSpPr txBox="1"/>
          <p:nvPr>
            <p:ph idx="4"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solidFill>
                  <a:srgbClr val="FFFFFF"/>
                </a:solidFill>
              </a:defRPr>
            </a:lvl1pPr>
            <a:lvl2pPr lvl="1" rtl="0">
              <a:lnSpc>
                <a:spcPct val="140000"/>
              </a:lnSpc>
              <a:spcBef>
                <a:spcPts val="0"/>
              </a:spcBef>
              <a:spcAft>
                <a:spcPts val="0"/>
              </a:spcAft>
              <a:buNone/>
              <a:defRPr sz="1400">
                <a:solidFill>
                  <a:srgbClr val="FFFFFF"/>
                </a:solidFill>
              </a:defRPr>
            </a:lvl2pPr>
            <a:lvl3pPr lvl="2" rtl="0">
              <a:lnSpc>
                <a:spcPct val="140000"/>
              </a:lnSpc>
              <a:spcBef>
                <a:spcPts val="0"/>
              </a:spcBef>
              <a:spcAft>
                <a:spcPts val="0"/>
              </a:spcAft>
              <a:buNone/>
              <a:defRPr sz="1400">
                <a:solidFill>
                  <a:srgbClr val="FFFFFF"/>
                </a:solidFill>
              </a:defRPr>
            </a:lvl3pPr>
            <a:lvl4pPr lvl="3" rtl="0">
              <a:lnSpc>
                <a:spcPct val="140000"/>
              </a:lnSpc>
              <a:spcBef>
                <a:spcPts val="0"/>
              </a:spcBef>
              <a:spcAft>
                <a:spcPts val="0"/>
              </a:spcAft>
              <a:buNone/>
              <a:defRPr sz="1400">
                <a:solidFill>
                  <a:srgbClr val="FFFFFF"/>
                </a:solidFill>
              </a:defRPr>
            </a:lvl4pPr>
            <a:lvl5pPr lvl="4" rtl="0">
              <a:lnSpc>
                <a:spcPct val="140000"/>
              </a:lnSpc>
              <a:spcBef>
                <a:spcPts val="0"/>
              </a:spcBef>
              <a:spcAft>
                <a:spcPts val="0"/>
              </a:spcAft>
              <a:buNone/>
              <a:defRPr sz="1400">
                <a:solidFill>
                  <a:srgbClr val="FFFFFF"/>
                </a:solidFill>
              </a:defRPr>
            </a:lvl5pPr>
            <a:lvl6pPr lvl="5" rtl="0">
              <a:lnSpc>
                <a:spcPct val="140000"/>
              </a:lnSpc>
              <a:spcBef>
                <a:spcPts val="0"/>
              </a:spcBef>
              <a:spcAft>
                <a:spcPts val="0"/>
              </a:spcAft>
              <a:buNone/>
              <a:defRPr sz="1400">
                <a:solidFill>
                  <a:srgbClr val="FFFFFF"/>
                </a:solidFill>
              </a:defRPr>
            </a:lvl6pPr>
            <a:lvl7pPr lvl="6" rtl="0">
              <a:lnSpc>
                <a:spcPct val="140000"/>
              </a:lnSpc>
              <a:spcBef>
                <a:spcPts val="0"/>
              </a:spcBef>
              <a:spcAft>
                <a:spcPts val="0"/>
              </a:spcAft>
              <a:buNone/>
              <a:defRPr sz="1400">
                <a:solidFill>
                  <a:srgbClr val="FFFFFF"/>
                </a:solidFill>
              </a:defRPr>
            </a:lvl7pPr>
            <a:lvl8pPr lvl="7" rtl="0">
              <a:lnSpc>
                <a:spcPct val="140000"/>
              </a:lnSpc>
              <a:spcBef>
                <a:spcPts val="0"/>
              </a:spcBef>
              <a:spcAft>
                <a:spcPts val="0"/>
              </a:spcAft>
              <a:buNone/>
              <a:defRPr sz="1400">
                <a:solidFill>
                  <a:srgbClr val="FFFFFF"/>
                </a:solidFill>
              </a:defRPr>
            </a:lvl8pPr>
            <a:lvl9pPr lvl="8" rtl="0">
              <a:lnSpc>
                <a:spcPct val="140000"/>
              </a:lnSpc>
              <a:spcBef>
                <a:spcPts val="0"/>
              </a:spcBef>
              <a:spcAft>
                <a:spcPts val="0"/>
              </a:spcAft>
              <a:buNone/>
              <a:defRPr sz="1400">
                <a:solidFill>
                  <a:srgbClr val="FFFFFF"/>
                </a:solidFill>
              </a:defRPr>
            </a:lvl9pPr>
          </a:lstStyle>
          <a:p/>
        </p:txBody>
      </p:sp>
      <p:sp>
        <p:nvSpPr>
          <p:cNvPr id="1264" name="Google Shape;1264;p74"/>
          <p:cNvSpPr txBox="1"/>
          <p:nvPr>
            <p:ph idx="5"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solidFill>
                  <a:srgbClr val="FFFFFF"/>
                </a:solidFill>
              </a:defRPr>
            </a:lvl1pPr>
            <a:lvl2pPr lvl="1" rtl="0">
              <a:lnSpc>
                <a:spcPct val="140000"/>
              </a:lnSpc>
              <a:spcBef>
                <a:spcPts val="0"/>
              </a:spcBef>
              <a:spcAft>
                <a:spcPts val="0"/>
              </a:spcAft>
              <a:buNone/>
              <a:defRPr sz="1400">
                <a:solidFill>
                  <a:srgbClr val="FFFFFF"/>
                </a:solidFill>
              </a:defRPr>
            </a:lvl2pPr>
            <a:lvl3pPr lvl="2" rtl="0">
              <a:lnSpc>
                <a:spcPct val="140000"/>
              </a:lnSpc>
              <a:spcBef>
                <a:spcPts val="0"/>
              </a:spcBef>
              <a:spcAft>
                <a:spcPts val="0"/>
              </a:spcAft>
              <a:buNone/>
              <a:defRPr sz="1400">
                <a:solidFill>
                  <a:srgbClr val="FFFFFF"/>
                </a:solidFill>
              </a:defRPr>
            </a:lvl3pPr>
            <a:lvl4pPr lvl="3" rtl="0">
              <a:lnSpc>
                <a:spcPct val="140000"/>
              </a:lnSpc>
              <a:spcBef>
                <a:spcPts val="0"/>
              </a:spcBef>
              <a:spcAft>
                <a:spcPts val="0"/>
              </a:spcAft>
              <a:buNone/>
              <a:defRPr sz="1400">
                <a:solidFill>
                  <a:srgbClr val="FFFFFF"/>
                </a:solidFill>
              </a:defRPr>
            </a:lvl4pPr>
            <a:lvl5pPr lvl="4" rtl="0">
              <a:lnSpc>
                <a:spcPct val="140000"/>
              </a:lnSpc>
              <a:spcBef>
                <a:spcPts val="0"/>
              </a:spcBef>
              <a:spcAft>
                <a:spcPts val="0"/>
              </a:spcAft>
              <a:buNone/>
              <a:defRPr sz="1400">
                <a:solidFill>
                  <a:srgbClr val="FFFFFF"/>
                </a:solidFill>
              </a:defRPr>
            </a:lvl5pPr>
            <a:lvl6pPr lvl="5" rtl="0">
              <a:lnSpc>
                <a:spcPct val="140000"/>
              </a:lnSpc>
              <a:spcBef>
                <a:spcPts val="0"/>
              </a:spcBef>
              <a:spcAft>
                <a:spcPts val="0"/>
              </a:spcAft>
              <a:buNone/>
              <a:defRPr sz="1400">
                <a:solidFill>
                  <a:srgbClr val="FFFFFF"/>
                </a:solidFill>
              </a:defRPr>
            </a:lvl6pPr>
            <a:lvl7pPr lvl="6" rtl="0">
              <a:lnSpc>
                <a:spcPct val="140000"/>
              </a:lnSpc>
              <a:spcBef>
                <a:spcPts val="0"/>
              </a:spcBef>
              <a:spcAft>
                <a:spcPts val="0"/>
              </a:spcAft>
              <a:buNone/>
              <a:defRPr sz="1400">
                <a:solidFill>
                  <a:srgbClr val="FFFFFF"/>
                </a:solidFill>
              </a:defRPr>
            </a:lvl7pPr>
            <a:lvl8pPr lvl="7" rtl="0">
              <a:lnSpc>
                <a:spcPct val="140000"/>
              </a:lnSpc>
              <a:spcBef>
                <a:spcPts val="0"/>
              </a:spcBef>
              <a:spcAft>
                <a:spcPts val="0"/>
              </a:spcAft>
              <a:buNone/>
              <a:defRPr sz="1400">
                <a:solidFill>
                  <a:srgbClr val="FFFFFF"/>
                </a:solidFill>
              </a:defRPr>
            </a:lvl8pPr>
            <a:lvl9pPr lvl="8" rtl="0">
              <a:lnSpc>
                <a:spcPct val="140000"/>
              </a:lnSpc>
              <a:spcBef>
                <a:spcPts val="0"/>
              </a:spcBef>
              <a:spcAft>
                <a:spcPts val="0"/>
              </a:spcAft>
              <a:buNone/>
              <a:defRPr sz="1400">
                <a:solidFill>
                  <a:srgbClr val="FFFFFF"/>
                </a:solidFill>
              </a:defRPr>
            </a:lvl9pPr>
          </a:lstStyle>
          <a:p/>
        </p:txBody>
      </p:sp>
      <p:sp>
        <p:nvSpPr>
          <p:cNvPr id="1265" name="Google Shape;1265;p74"/>
          <p:cNvSpPr txBox="1"/>
          <p:nvPr>
            <p:ph idx="6"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1266" name="Google Shape;1266;p74"/>
          <p:cNvSpPr txBox="1"/>
          <p:nvPr>
            <p:ph idx="7"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1267" name="Google Shape;1267;p74"/>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268" name="Google Shape;1268;p7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pic>
        <p:nvPicPr>
          <p:cNvPr id="1269" name="Google Shape;1269;p74"/>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270" name="Google Shape;1270;p7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271" name="Google Shape;1271;p74"/>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bg>
      <p:bgPr>
        <a:solidFill>
          <a:srgbClr val="353535"/>
        </a:solidFill>
      </p:bgPr>
    </p:bg>
    <p:spTree>
      <p:nvGrpSpPr>
        <p:cNvPr id="1272" name="Shape 1272"/>
        <p:cNvGrpSpPr/>
        <p:nvPr/>
      </p:nvGrpSpPr>
      <p:grpSpPr>
        <a:xfrm>
          <a:off x="0" y="0"/>
          <a:ext cx="0" cy="0"/>
          <a:chOff x="0" y="0"/>
          <a:chExt cx="0" cy="0"/>
        </a:xfrm>
      </p:grpSpPr>
      <p:pic>
        <p:nvPicPr>
          <p:cNvPr id="1273" name="Google Shape;1273;p75"/>
          <p:cNvPicPr preferRelativeResize="0"/>
          <p:nvPr/>
        </p:nvPicPr>
        <p:blipFill rotWithShape="1">
          <a:blip r:embed="rId2">
            <a:alphaModFix/>
          </a:blip>
          <a:srcRect b="0" l="0" r="0" t="0"/>
          <a:stretch/>
        </p:blipFill>
        <p:spPr>
          <a:xfrm>
            <a:off x="6413275" y="2044900"/>
            <a:ext cx="731700" cy="731678"/>
          </a:xfrm>
          <a:prstGeom prst="rect">
            <a:avLst/>
          </a:prstGeom>
          <a:noFill/>
          <a:ln>
            <a:noFill/>
          </a:ln>
        </p:spPr>
      </p:pic>
      <p:pic>
        <p:nvPicPr>
          <p:cNvPr id="1274" name="Google Shape;1274;p75"/>
          <p:cNvPicPr preferRelativeResize="0"/>
          <p:nvPr/>
        </p:nvPicPr>
        <p:blipFill rotWithShape="1">
          <a:blip r:embed="rId2">
            <a:alphaModFix/>
          </a:blip>
          <a:srcRect b="0" l="0" r="0" t="0"/>
          <a:stretch/>
        </p:blipFill>
        <p:spPr>
          <a:xfrm>
            <a:off x="1227075" y="2044900"/>
            <a:ext cx="731700" cy="731678"/>
          </a:xfrm>
          <a:prstGeom prst="rect">
            <a:avLst/>
          </a:prstGeom>
          <a:noFill/>
          <a:ln>
            <a:noFill/>
          </a:ln>
        </p:spPr>
      </p:pic>
      <p:cxnSp>
        <p:nvCxnSpPr>
          <p:cNvPr id="1275" name="Google Shape;1275;p7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76" name="Google Shape;1276;p7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77" name="Google Shape;1277;p7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cxnSp>
        <p:nvCxnSpPr>
          <p:cNvPr id="1278" name="Google Shape;1278;p75"/>
          <p:cNvCxnSpPr/>
          <p:nvPr/>
        </p:nvCxnSpPr>
        <p:spPr>
          <a:xfrm>
            <a:off x="6098909" y="2796200"/>
            <a:ext cx="0" cy="2923500"/>
          </a:xfrm>
          <a:prstGeom prst="straightConnector1">
            <a:avLst/>
          </a:prstGeom>
          <a:noFill/>
          <a:ln cap="flat" cmpd="sng" w="9525">
            <a:solidFill>
              <a:srgbClr val="FFFFFF"/>
            </a:solidFill>
            <a:prstDash val="dot"/>
            <a:round/>
            <a:headEnd len="med" w="med" type="none"/>
            <a:tailEnd len="med" w="med" type="none"/>
          </a:ln>
        </p:spPr>
      </p:cxnSp>
      <p:sp>
        <p:nvSpPr>
          <p:cNvPr id="1279" name="Google Shape;1279;p75"/>
          <p:cNvSpPr txBox="1"/>
          <p:nvPr>
            <p:ph idx="2"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1280" name="Google Shape;1280;p75"/>
          <p:cNvSpPr txBox="1"/>
          <p:nvPr>
            <p:ph idx="3"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rgbClr val="FFFFFF"/>
                </a:solidFill>
              </a:defRPr>
            </a:lvl1pPr>
            <a:lvl2pPr lvl="1" rtl="0">
              <a:lnSpc>
                <a:spcPct val="150000"/>
              </a:lnSpc>
              <a:spcBef>
                <a:spcPts val="0"/>
              </a:spcBef>
              <a:spcAft>
                <a:spcPts val="0"/>
              </a:spcAft>
              <a:buNone/>
              <a:defRPr>
                <a:solidFill>
                  <a:srgbClr val="FFFFFF"/>
                </a:solidFill>
              </a:defRPr>
            </a:lvl2pPr>
            <a:lvl3pPr lvl="2" rtl="0">
              <a:lnSpc>
                <a:spcPct val="150000"/>
              </a:lnSpc>
              <a:spcBef>
                <a:spcPts val="0"/>
              </a:spcBef>
              <a:spcAft>
                <a:spcPts val="0"/>
              </a:spcAft>
              <a:buNone/>
              <a:defRPr>
                <a:solidFill>
                  <a:srgbClr val="FFFFFF"/>
                </a:solidFill>
              </a:defRPr>
            </a:lvl3pPr>
            <a:lvl4pPr lvl="3" rtl="0">
              <a:lnSpc>
                <a:spcPct val="150000"/>
              </a:lnSpc>
              <a:spcBef>
                <a:spcPts val="0"/>
              </a:spcBef>
              <a:spcAft>
                <a:spcPts val="0"/>
              </a:spcAft>
              <a:buNone/>
              <a:defRPr>
                <a:solidFill>
                  <a:srgbClr val="FFFFFF"/>
                </a:solidFill>
              </a:defRPr>
            </a:lvl4pPr>
            <a:lvl5pPr lvl="4" rtl="0">
              <a:lnSpc>
                <a:spcPct val="150000"/>
              </a:lnSpc>
              <a:spcBef>
                <a:spcPts val="0"/>
              </a:spcBef>
              <a:spcAft>
                <a:spcPts val="0"/>
              </a:spcAft>
              <a:buNone/>
              <a:defRPr>
                <a:solidFill>
                  <a:srgbClr val="FFFFFF"/>
                </a:solidFill>
              </a:defRPr>
            </a:lvl5pPr>
            <a:lvl6pPr lvl="5" rtl="0">
              <a:lnSpc>
                <a:spcPct val="150000"/>
              </a:lnSpc>
              <a:spcBef>
                <a:spcPts val="0"/>
              </a:spcBef>
              <a:spcAft>
                <a:spcPts val="0"/>
              </a:spcAft>
              <a:buNone/>
              <a:defRPr>
                <a:solidFill>
                  <a:srgbClr val="FFFFFF"/>
                </a:solidFill>
              </a:defRPr>
            </a:lvl6pPr>
            <a:lvl7pPr lvl="6" rtl="0">
              <a:lnSpc>
                <a:spcPct val="150000"/>
              </a:lnSpc>
              <a:spcBef>
                <a:spcPts val="0"/>
              </a:spcBef>
              <a:spcAft>
                <a:spcPts val="0"/>
              </a:spcAft>
              <a:buNone/>
              <a:defRPr>
                <a:solidFill>
                  <a:srgbClr val="FFFFFF"/>
                </a:solidFill>
              </a:defRPr>
            </a:lvl7pPr>
            <a:lvl8pPr lvl="7" rtl="0">
              <a:lnSpc>
                <a:spcPct val="150000"/>
              </a:lnSpc>
              <a:spcBef>
                <a:spcPts val="0"/>
              </a:spcBef>
              <a:spcAft>
                <a:spcPts val="0"/>
              </a:spcAft>
              <a:buNone/>
              <a:defRPr>
                <a:solidFill>
                  <a:srgbClr val="FFFFFF"/>
                </a:solidFill>
              </a:defRPr>
            </a:lvl8pPr>
            <a:lvl9pPr lvl="8" rtl="0">
              <a:lnSpc>
                <a:spcPct val="150000"/>
              </a:lnSpc>
              <a:spcBef>
                <a:spcPts val="0"/>
              </a:spcBef>
              <a:spcAft>
                <a:spcPts val="0"/>
              </a:spcAft>
              <a:buNone/>
              <a:defRPr>
                <a:solidFill>
                  <a:srgbClr val="FFFFFF"/>
                </a:solidFill>
              </a:defRPr>
            </a:lvl9pPr>
          </a:lstStyle>
          <a:p/>
        </p:txBody>
      </p:sp>
      <p:sp>
        <p:nvSpPr>
          <p:cNvPr id="1281" name="Google Shape;1281;p75"/>
          <p:cNvSpPr txBox="1"/>
          <p:nvPr>
            <p:ph idx="4"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1282" name="Google Shape;1282;p75"/>
          <p:cNvSpPr txBox="1"/>
          <p:nvPr>
            <p:ph idx="5"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rgbClr val="FFFFFF"/>
                </a:solidFill>
              </a:defRPr>
            </a:lvl1pPr>
            <a:lvl2pPr lvl="1" rtl="0">
              <a:lnSpc>
                <a:spcPct val="150000"/>
              </a:lnSpc>
              <a:spcBef>
                <a:spcPts val="0"/>
              </a:spcBef>
              <a:spcAft>
                <a:spcPts val="0"/>
              </a:spcAft>
              <a:buNone/>
              <a:defRPr>
                <a:solidFill>
                  <a:srgbClr val="FFFFFF"/>
                </a:solidFill>
              </a:defRPr>
            </a:lvl2pPr>
            <a:lvl3pPr lvl="2" rtl="0">
              <a:lnSpc>
                <a:spcPct val="150000"/>
              </a:lnSpc>
              <a:spcBef>
                <a:spcPts val="0"/>
              </a:spcBef>
              <a:spcAft>
                <a:spcPts val="0"/>
              </a:spcAft>
              <a:buNone/>
              <a:defRPr>
                <a:solidFill>
                  <a:srgbClr val="FFFFFF"/>
                </a:solidFill>
              </a:defRPr>
            </a:lvl3pPr>
            <a:lvl4pPr lvl="3" rtl="0">
              <a:lnSpc>
                <a:spcPct val="150000"/>
              </a:lnSpc>
              <a:spcBef>
                <a:spcPts val="0"/>
              </a:spcBef>
              <a:spcAft>
                <a:spcPts val="0"/>
              </a:spcAft>
              <a:buNone/>
              <a:defRPr>
                <a:solidFill>
                  <a:srgbClr val="FFFFFF"/>
                </a:solidFill>
              </a:defRPr>
            </a:lvl4pPr>
            <a:lvl5pPr lvl="4" rtl="0">
              <a:lnSpc>
                <a:spcPct val="150000"/>
              </a:lnSpc>
              <a:spcBef>
                <a:spcPts val="0"/>
              </a:spcBef>
              <a:spcAft>
                <a:spcPts val="0"/>
              </a:spcAft>
              <a:buNone/>
              <a:defRPr>
                <a:solidFill>
                  <a:srgbClr val="FFFFFF"/>
                </a:solidFill>
              </a:defRPr>
            </a:lvl5pPr>
            <a:lvl6pPr lvl="5" rtl="0">
              <a:lnSpc>
                <a:spcPct val="150000"/>
              </a:lnSpc>
              <a:spcBef>
                <a:spcPts val="0"/>
              </a:spcBef>
              <a:spcAft>
                <a:spcPts val="0"/>
              </a:spcAft>
              <a:buNone/>
              <a:defRPr>
                <a:solidFill>
                  <a:srgbClr val="FFFFFF"/>
                </a:solidFill>
              </a:defRPr>
            </a:lvl6pPr>
            <a:lvl7pPr lvl="6" rtl="0">
              <a:lnSpc>
                <a:spcPct val="150000"/>
              </a:lnSpc>
              <a:spcBef>
                <a:spcPts val="0"/>
              </a:spcBef>
              <a:spcAft>
                <a:spcPts val="0"/>
              </a:spcAft>
              <a:buNone/>
              <a:defRPr>
                <a:solidFill>
                  <a:srgbClr val="FFFFFF"/>
                </a:solidFill>
              </a:defRPr>
            </a:lvl7pPr>
            <a:lvl8pPr lvl="7" rtl="0">
              <a:lnSpc>
                <a:spcPct val="150000"/>
              </a:lnSpc>
              <a:spcBef>
                <a:spcPts val="0"/>
              </a:spcBef>
              <a:spcAft>
                <a:spcPts val="0"/>
              </a:spcAft>
              <a:buNone/>
              <a:defRPr>
                <a:solidFill>
                  <a:srgbClr val="FFFFFF"/>
                </a:solidFill>
              </a:defRPr>
            </a:lvl8pPr>
            <a:lvl9pPr lvl="8" rtl="0">
              <a:lnSpc>
                <a:spcPct val="150000"/>
              </a:lnSpc>
              <a:spcBef>
                <a:spcPts val="0"/>
              </a:spcBef>
              <a:spcAft>
                <a:spcPts val="0"/>
              </a:spcAft>
              <a:buNone/>
              <a:defRPr>
                <a:solidFill>
                  <a:srgbClr val="FFFFFF"/>
                </a:solidFill>
              </a:defRPr>
            </a:lvl9pPr>
          </a:lstStyle>
          <a:p/>
        </p:txBody>
      </p:sp>
      <p:sp>
        <p:nvSpPr>
          <p:cNvPr id="1283" name="Google Shape;1283;p75"/>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284" name="Google Shape;1284;p7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pic>
        <p:nvPicPr>
          <p:cNvPr id="1285" name="Google Shape;1285;p75"/>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286" name="Google Shape;1286;p7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cxnSp>
        <p:nvCxnSpPr>
          <p:cNvPr id="1287" name="Google Shape;1287;p75"/>
          <p:cNvCxnSpPr/>
          <p:nvPr/>
        </p:nvCxnSpPr>
        <p:spPr>
          <a:xfrm>
            <a:off x="1366500" y="4884332"/>
            <a:ext cx="156000" cy="0"/>
          </a:xfrm>
          <a:prstGeom prst="straightConnector1">
            <a:avLst/>
          </a:prstGeom>
          <a:noFill/>
          <a:ln cap="flat" cmpd="sng" w="28575">
            <a:solidFill>
              <a:srgbClr val="EE0000"/>
            </a:solidFill>
            <a:prstDash val="solid"/>
            <a:round/>
            <a:headEnd len="med" w="med" type="none"/>
            <a:tailEnd len="med" w="med" type="none"/>
          </a:ln>
        </p:spPr>
      </p:cxnSp>
      <p:cxnSp>
        <p:nvCxnSpPr>
          <p:cNvPr id="1288" name="Google Shape;1288;p75"/>
          <p:cNvCxnSpPr/>
          <p:nvPr/>
        </p:nvCxnSpPr>
        <p:spPr>
          <a:xfrm>
            <a:off x="6552700" y="4884332"/>
            <a:ext cx="156000" cy="0"/>
          </a:xfrm>
          <a:prstGeom prst="straightConnector1">
            <a:avLst/>
          </a:prstGeom>
          <a:noFill/>
          <a:ln cap="flat" cmpd="sng" w="28575">
            <a:solidFill>
              <a:srgbClr val="EE0000"/>
            </a:solidFill>
            <a:prstDash val="solid"/>
            <a:round/>
            <a:headEnd len="med" w="med" type="none"/>
            <a:tailEnd len="med" w="med" type="none"/>
          </a:ln>
        </p:spPr>
      </p:cxnSp>
      <p:sp>
        <p:nvSpPr>
          <p:cNvPr id="1289" name="Google Shape;1289;p75"/>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bg>
      <p:bgPr>
        <a:solidFill>
          <a:srgbClr val="353535"/>
        </a:solidFill>
      </p:bgPr>
    </p:bg>
    <p:spTree>
      <p:nvGrpSpPr>
        <p:cNvPr id="1290" name="Shape 1290"/>
        <p:cNvGrpSpPr/>
        <p:nvPr/>
      </p:nvGrpSpPr>
      <p:grpSpPr>
        <a:xfrm>
          <a:off x="0" y="0"/>
          <a:ext cx="0" cy="0"/>
          <a:chOff x="0" y="0"/>
          <a:chExt cx="0" cy="0"/>
        </a:xfrm>
      </p:grpSpPr>
      <p:pic>
        <p:nvPicPr>
          <p:cNvPr id="1291" name="Google Shape;1291;p76"/>
          <p:cNvPicPr preferRelativeResize="0"/>
          <p:nvPr/>
        </p:nvPicPr>
        <p:blipFill rotWithShape="1">
          <a:blip r:embed="rId2">
            <a:alphaModFix/>
          </a:blip>
          <a:srcRect b="0" l="0" r="0" t="0"/>
          <a:stretch/>
        </p:blipFill>
        <p:spPr>
          <a:xfrm>
            <a:off x="3419450" y="1298450"/>
            <a:ext cx="731700" cy="731678"/>
          </a:xfrm>
          <a:prstGeom prst="rect">
            <a:avLst/>
          </a:prstGeom>
          <a:noFill/>
          <a:ln>
            <a:noFill/>
          </a:ln>
        </p:spPr>
      </p:pic>
      <p:sp>
        <p:nvSpPr>
          <p:cNvPr id="1292" name="Google Shape;1292;p7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9pPr>
          </a:lstStyle>
          <a:p/>
        </p:txBody>
      </p:sp>
      <p:cxnSp>
        <p:nvCxnSpPr>
          <p:cNvPr id="1293" name="Google Shape;1293;p7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94" name="Google Shape;1294;p7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95" name="Google Shape;1295;p7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296" name="Google Shape;1296;p76"/>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1297" name="Google Shape;1297;p76"/>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solidFill>
                  <a:srgbClr val="FFFFFF"/>
                </a:solidFill>
              </a:defRPr>
            </a:lvl1pPr>
            <a:lvl2pPr lvl="1" rtl="0">
              <a:lnSpc>
                <a:spcPct val="114000"/>
              </a:lnSpc>
              <a:spcBef>
                <a:spcPts val="0"/>
              </a:spcBef>
              <a:spcAft>
                <a:spcPts val="0"/>
              </a:spcAft>
              <a:buNone/>
              <a:defRPr sz="1400">
                <a:solidFill>
                  <a:srgbClr val="FFFFFF"/>
                </a:solidFill>
              </a:defRPr>
            </a:lvl2pPr>
            <a:lvl3pPr lvl="2" rtl="0">
              <a:lnSpc>
                <a:spcPct val="114000"/>
              </a:lnSpc>
              <a:spcBef>
                <a:spcPts val="0"/>
              </a:spcBef>
              <a:spcAft>
                <a:spcPts val="0"/>
              </a:spcAft>
              <a:buNone/>
              <a:defRPr sz="1400">
                <a:solidFill>
                  <a:srgbClr val="FFFFFF"/>
                </a:solidFill>
              </a:defRPr>
            </a:lvl3pPr>
            <a:lvl4pPr lvl="3" rtl="0">
              <a:lnSpc>
                <a:spcPct val="114000"/>
              </a:lnSpc>
              <a:spcBef>
                <a:spcPts val="0"/>
              </a:spcBef>
              <a:spcAft>
                <a:spcPts val="0"/>
              </a:spcAft>
              <a:buNone/>
              <a:defRPr sz="1400">
                <a:solidFill>
                  <a:srgbClr val="FFFFFF"/>
                </a:solidFill>
              </a:defRPr>
            </a:lvl4pPr>
            <a:lvl5pPr lvl="4" rtl="0">
              <a:lnSpc>
                <a:spcPct val="114000"/>
              </a:lnSpc>
              <a:spcBef>
                <a:spcPts val="0"/>
              </a:spcBef>
              <a:spcAft>
                <a:spcPts val="0"/>
              </a:spcAft>
              <a:buNone/>
              <a:defRPr sz="1400">
                <a:solidFill>
                  <a:srgbClr val="FFFFFF"/>
                </a:solidFill>
              </a:defRPr>
            </a:lvl5pPr>
            <a:lvl6pPr lvl="5" rtl="0">
              <a:lnSpc>
                <a:spcPct val="114000"/>
              </a:lnSpc>
              <a:spcBef>
                <a:spcPts val="0"/>
              </a:spcBef>
              <a:spcAft>
                <a:spcPts val="0"/>
              </a:spcAft>
              <a:buNone/>
              <a:defRPr sz="1400">
                <a:solidFill>
                  <a:srgbClr val="FFFFFF"/>
                </a:solidFill>
              </a:defRPr>
            </a:lvl6pPr>
            <a:lvl7pPr lvl="6" rtl="0">
              <a:lnSpc>
                <a:spcPct val="114000"/>
              </a:lnSpc>
              <a:spcBef>
                <a:spcPts val="0"/>
              </a:spcBef>
              <a:spcAft>
                <a:spcPts val="0"/>
              </a:spcAft>
              <a:buNone/>
              <a:defRPr sz="1400">
                <a:solidFill>
                  <a:srgbClr val="FFFFFF"/>
                </a:solidFill>
              </a:defRPr>
            </a:lvl7pPr>
            <a:lvl8pPr lvl="7" rtl="0">
              <a:lnSpc>
                <a:spcPct val="114000"/>
              </a:lnSpc>
              <a:spcBef>
                <a:spcPts val="0"/>
              </a:spcBef>
              <a:spcAft>
                <a:spcPts val="0"/>
              </a:spcAft>
              <a:buNone/>
              <a:defRPr sz="1400">
                <a:solidFill>
                  <a:srgbClr val="FFFFFF"/>
                </a:solidFill>
              </a:defRPr>
            </a:lvl8pPr>
            <a:lvl9pPr lvl="8" rtl="0">
              <a:lnSpc>
                <a:spcPct val="114000"/>
              </a:lnSpc>
              <a:spcBef>
                <a:spcPts val="0"/>
              </a:spcBef>
              <a:spcAft>
                <a:spcPts val="0"/>
              </a:spcAft>
              <a:buNone/>
              <a:defRPr sz="1400">
                <a:solidFill>
                  <a:srgbClr val="FFFFFF"/>
                </a:solidFill>
              </a:defRPr>
            </a:lvl9pPr>
          </a:lstStyle>
          <a:p/>
        </p:txBody>
      </p:sp>
      <p:pic>
        <p:nvPicPr>
          <p:cNvPr id="1298" name="Google Shape;1298;p76"/>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299" name="Google Shape;1299;p7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cxnSp>
        <p:nvCxnSpPr>
          <p:cNvPr id="1300" name="Google Shape;1300;p76"/>
          <p:cNvCxnSpPr/>
          <p:nvPr/>
        </p:nvCxnSpPr>
        <p:spPr>
          <a:xfrm>
            <a:off x="4488930" y="4884332"/>
            <a:ext cx="156000" cy="0"/>
          </a:xfrm>
          <a:prstGeom prst="straightConnector1">
            <a:avLst/>
          </a:prstGeom>
          <a:noFill/>
          <a:ln cap="flat" cmpd="sng" w="28575">
            <a:solidFill>
              <a:srgbClr val="EE0000"/>
            </a:solidFill>
            <a:prstDash val="solid"/>
            <a:round/>
            <a:headEnd len="med" w="med" type="none"/>
            <a:tailEnd len="med" w="med"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bg>
      <p:bgPr>
        <a:solidFill>
          <a:srgbClr val="353535"/>
        </a:solidFill>
      </p:bgPr>
    </p:bg>
    <p:spTree>
      <p:nvGrpSpPr>
        <p:cNvPr id="1301" name="Shape 1301"/>
        <p:cNvGrpSpPr/>
        <p:nvPr/>
      </p:nvGrpSpPr>
      <p:grpSpPr>
        <a:xfrm>
          <a:off x="0" y="0"/>
          <a:ext cx="0" cy="0"/>
          <a:chOff x="0" y="0"/>
          <a:chExt cx="0" cy="0"/>
        </a:xfrm>
      </p:grpSpPr>
      <p:cxnSp>
        <p:nvCxnSpPr>
          <p:cNvPr id="1302" name="Google Shape;1302;p7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03" name="Google Shape;1303;p7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04" name="Google Shape;1304;p77"/>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305" name="Google Shape;1305;p77"/>
          <p:cNvSpPr txBox="1"/>
          <p:nvPr>
            <p:ph idx="2"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1306" name="Google Shape;1306;p77"/>
          <p:cNvSpPr txBox="1"/>
          <p:nvPr>
            <p:ph idx="3"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307" name="Google Shape;1307;p77"/>
          <p:cNvSpPr txBox="1"/>
          <p:nvPr>
            <p:ph idx="4"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1308" name="Google Shape;1308;p77"/>
          <p:cNvSpPr txBox="1"/>
          <p:nvPr>
            <p:ph idx="5"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309" name="Google Shape;1309;p77"/>
          <p:cNvSpPr txBox="1"/>
          <p:nvPr>
            <p:ph idx="6"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1310" name="Google Shape;1310;p77"/>
          <p:cNvSpPr txBox="1"/>
          <p:nvPr>
            <p:ph idx="7"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311" name="Google Shape;1311;p77"/>
          <p:cNvSpPr txBox="1"/>
          <p:nvPr>
            <p:ph idx="8"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1312" name="Google Shape;1312;p77"/>
          <p:cNvSpPr txBox="1"/>
          <p:nvPr>
            <p:ph idx="9"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313" name="Google Shape;1313;p77"/>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314" name="Google Shape;1314;p7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pic>
        <p:nvPicPr>
          <p:cNvPr id="1315" name="Google Shape;1315;p77"/>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316" name="Google Shape;1316;p7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317" name="Google Shape;1317;p77"/>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bg>
      <p:bgPr>
        <a:solidFill>
          <a:srgbClr val="353535"/>
        </a:solidFill>
      </p:bgPr>
    </p:bg>
    <p:spTree>
      <p:nvGrpSpPr>
        <p:cNvPr id="1318" name="Shape 1318"/>
        <p:cNvGrpSpPr/>
        <p:nvPr/>
      </p:nvGrpSpPr>
      <p:grpSpPr>
        <a:xfrm>
          <a:off x="0" y="0"/>
          <a:ext cx="0" cy="0"/>
          <a:chOff x="0" y="0"/>
          <a:chExt cx="0" cy="0"/>
        </a:xfrm>
      </p:grpSpPr>
      <p:cxnSp>
        <p:nvCxnSpPr>
          <p:cNvPr id="1319" name="Google Shape;1319;p7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20" name="Google Shape;1320;p7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21" name="Google Shape;1321;p78"/>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cxnSp>
        <p:nvCxnSpPr>
          <p:cNvPr id="1322" name="Google Shape;1322;p78"/>
          <p:cNvCxnSpPr/>
          <p:nvPr/>
        </p:nvCxnSpPr>
        <p:spPr>
          <a:xfrm>
            <a:off x="3416583" y="3678000"/>
            <a:ext cx="0" cy="1527600"/>
          </a:xfrm>
          <a:prstGeom prst="straightConnector1">
            <a:avLst/>
          </a:prstGeom>
          <a:noFill/>
          <a:ln cap="flat" cmpd="sng" w="9525">
            <a:solidFill>
              <a:srgbClr val="FFFFFF"/>
            </a:solidFill>
            <a:prstDash val="dot"/>
            <a:round/>
            <a:headEnd len="med" w="med" type="none"/>
            <a:tailEnd len="med" w="med" type="none"/>
          </a:ln>
        </p:spPr>
      </p:cxnSp>
      <p:cxnSp>
        <p:nvCxnSpPr>
          <p:cNvPr id="1323" name="Google Shape;1323;p78"/>
          <p:cNvCxnSpPr/>
          <p:nvPr/>
        </p:nvCxnSpPr>
        <p:spPr>
          <a:xfrm>
            <a:off x="6096100" y="3678000"/>
            <a:ext cx="0" cy="1527600"/>
          </a:xfrm>
          <a:prstGeom prst="straightConnector1">
            <a:avLst/>
          </a:prstGeom>
          <a:noFill/>
          <a:ln cap="flat" cmpd="sng" w="9525">
            <a:solidFill>
              <a:srgbClr val="FFFFFF"/>
            </a:solidFill>
            <a:prstDash val="dot"/>
            <a:round/>
            <a:headEnd len="med" w="med" type="none"/>
            <a:tailEnd len="med" w="med" type="none"/>
          </a:ln>
        </p:spPr>
      </p:cxnSp>
      <p:cxnSp>
        <p:nvCxnSpPr>
          <p:cNvPr id="1324" name="Google Shape;1324;p78"/>
          <p:cNvCxnSpPr/>
          <p:nvPr/>
        </p:nvCxnSpPr>
        <p:spPr>
          <a:xfrm>
            <a:off x="8775617" y="3678000"/>
            <a:ext cx="0" cy="1527600"/>
          </a:xfrm>
          <a:prstGeom prst="straightConnector1">
            <a:avLst/>
          </a:prstGeom>
          <a:noFill/>
          <a:ln cap="flat" cmpd="sng" w="9525">
            <a:solidFill>
              <a:srgbClr val="FFFFFF"/>
            </a:solidFill>
            <a:prstDash val="dot"/>
            <a:round/>
            <a:headEnd len="med" w="med" type="none"/>
            <a:tailEnd len="med" w="med" type="none"/>
          </a:ln>
        </p:spPr>
      </p:cxnSp>
      <p:sp>
        <p:nvSpPr>
          <p:cNvPr id="1325" name="Google Shape;1325;p78"/>
          <p:cNvSpPr txBox="1"/>
          <p:nvPr>
            <p:ph idx="2"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1326" name="Google Shape;1326;p78"/>
          <p:cNvSpPr txBox="1"/>
          <p:nvPr>
            <p:ph idx="3"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327" name="Google Shape;1327;p78"/>
          <p:cNvSpPr txBox="1"/>
          <p:nvPr>
            <p:ph idx="4"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1328" name="Google Shape;1328;p78"/>
          <p:cNvSpPr txBox="1"/>
          <p:nvPr>
            <p:ph idx="5"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329" name="Google Shape;1329;p78"/>
          <p:cNvSpPr txBox="1"/>
          <p:nvPr>
            <p:ph idx="6"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1330" name="Google Shape;1330;p78"/>
          <p:cNvSpPr txBox="1"/>
          <p:nvPr>
            <p:ph idx="7"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331" name="Google Shape;1331;p78"/>
          <p:cNvSpPr txBox="1"/>
          <p:nvPr>
            <p:ph idx="8"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1332" name="Google Shape;1332;p78"/>
          <p:cNvSpPr txBox="1"/>
          <p:nvPr>
            <p:ph idx="9"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333" name="Google Shape;1333;p78"/>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334" name="Google Shape;1334;p7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pic>
        <p:nvPicPr>
          <p:cNvPr id="1335" name="Google Shape;1335;p78"/>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336" name="Google Shape;1336;p7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337" name="Google Shape;1337;p78"/>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bg>
      <p:bgPr>
        <a:solidFill>
          <a:srgbClr val="353535"/>
        </a:solidFill>
      </p:bgPr>
    </p:bg>
    <p:spTree>
      <p:nvGrpSpPr>
        <p:cNvPr id="1338" name="Shape 1338"/>
        <p:cNvGrpSpPr/>
        <p:nvPr/>
      </p:nvGrpSpPr>
      <p:grpSpPr>
        <a:xfrm>
          <a:off x="0" y="0"/>
          <a:ext cx="0" cy="0"/>
          <a:chOff x="0" y="0"/>
          <a:chExt cx="0" cy="0"/>
        </a:xfrm>
      </p:grpSpPr>
      <p:sp>
        <p:nvSpPr>
          <p:cNvPr id="1339" name="Google Shape;1339;p79"/>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rgbClr val="FFFFFF"/>
                </a:solidFill>
              </a:defRPr>
            </a:lvl2pPr>
            <a:lvl3pPr lvl="2" rtl="0">
              <a:lnSpc>
                <a:spcPct val="150000"/>
              </a:lnSpc>
              <a:spcBef>
                <a:spcPts val="500"/>
              </a:spcBef>
              <a:spcAft>
                <a:spcPts val="0"/>
              </a:spcAft>
              <a:buNone/>
              <a:defRPr>
                <a:solidFill>
                  <a:srgbClr val="FFFFFF"/>
                </a:solidFill>
              </a:defRPr>
            </a:lvl3pPr>
            <a:lvl4pPr lvl="3" rtl="0">
              <a:lnSpc>
                <a:spcPct val="150000"/>
              </a:lnSpc>
              <a:spcBef>
                <a:spcPts val="500"/>
              </a:spcBef>
              <a:spcAft>
                <a:spcPts val="0"/>
              </a:spcAft>
              <a:buNone/>
              <a:defRPr>
                <a:solidFill>
                  <a:srgbClr val="FFFFFF"/>
                </a:solidFill>
              </a:defRPr>
            </a:lvl4pPr>
            <a:lvl5pPr lvl="4" rtl="0">
              <a:lnSpc>
                <a:spcPct val="150000"/>
              </a:lnSpc>
              <a:spcBef>
                <a:spcPts val="500"/>
              </a:spcBef>
              <a:spcAft>
                <a:spcPts val="0"/>
              </a:spcAft>
              <a:buNone/>
              <a:defRPr>
                <a:solidFill>
                  <a:srgbClr val="FFFFFF"/>
                </a:solidFill>
              </a:defRPr>
            </a:lvl5pPr>
            <a:lvl6pPr lvl="5" rtl="0">
              <a:lnSpc>
                <a:spcPct val="150000"/>
              </a:lnSpc>
              <a:spcBef>
                <a:spcPts val="500"/>
              </a:spcBef>
              <a:spcAft>
                <a:spcPts val="0"/>
              </a:spcAft>
              <a:buNone/>
              <a:defRPr>
                <a:solidFill>
                  <a:srgbClr val="FFFFFF"/>
                </a:solidFill>
              </a:defRPr>
            </a:lvl6pPr>
            <a:lvl7pPr lvl="6" rtl="0">
              <a:lnSpc>
                <a:spcPct val="150000"/>
              </a:lnSpc>
              <a:spcBef>
                <a:spcPts val="500"/>
              </a:spcBef>
              <a:spcAft>
                <a:spcPts val="0"/>
              </a:spcAft>
              <a:buNone/>
              <a:defRPr>
                <a:solidFill>
                  <a:srgbClr val="FFFFFF"/>
                </a:solidFill>
              </a:defRPr>
            </a:lvl7pPr>
            <a:lvl8pPr lvl="7" rtl="0">
              <a:lnSpc>
                <a:spcPct val="150000"/>
              </a:lnSpc>
              <a:spcBef>
                <a:spcPts val="500"/>
              </a:spcBef>
              <a:spcAft>
                <a:spcPts val="0"/>
              </a:spcAft>
              <a:buNone/>
              <a:defRPr>
                <a:solidFill>
                  <a:srgbClr val="FFFFFF"/>
                </a:solidFill>
              </a:defRPr>
            </a:lvl8pPr>
            <a:lvl9pPr lvl="8" rtl="0">
              <a:lnSpc>
                <a:spcPct val="150000"/>
              </a:lnSpc>
              <a:spcBef>
                <a:spcPts val="500"/>
              </a:spcBef>
              <a:spcAft>
                <a:spcPts val="500"/>
              </a:spcAft>
              <a:buNone/>
              <a:defRPr>
                <a:solidFill>
                  <a:srgbClr val="FFFFFF"/>
                </a:solidFill>
              </a:defRPr>
            </a:lvl9pPr>
          </a:lstStyle>
          <a:p/>
        </p:txBody>
      </p:sp>
      <p:sp>
        <p:nvSpPr>
          <p:cNvPr id="1340" name="Google Shape;1340;p79"/>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nSpc>
                <a:spcPct val="140000"/>
              </a:lnSpc>
              <a:spcBef>
                <a:spcPts val="0"/>
              </a:spcBef>
              <a:spcAft>
                <a:spcPts val="0"/>
              </a:spcAft>
              <a:buNone/>
              <a:defRPr sz="2400">
                <a:solidFill>
                  <a:srgbClr val="FFFFFF"/>
                </a:solidFill>
              </a:defRPr>
            </a:lvl2pPr>
            <a:lvl3pPr lvl="2" rtl="0">
              <a:lnSpc>
                <a:spcPct val="140000"/>
              </a:lnSpc>
              <a:spcBef>
                <a:spcPts val="0"/>
              </a:spcBef>
              <a:spcAft>
                <a:spcPts val="0"/>
              </a:spcAft>
              <a:buNone/>
              <a:defRPr sz="2400">
                <a:solidFill>
                  <a:srgbClr val="FFFFFF"/>
                </a:solidFill>
              </a:defRPr>
            </a:lvl3pPr>
            <a:lvl4pPr lvl="3" rtl="0">
              <a:lnSpc>
                <a:spcPct val="140000"/>
              </a:lnSpc>
              <a:spcBef>
                <a:spcPts val="0"/>
              </a:spcBef>
              <a:spcAft>
                <a:spcPts val="0"/>
              </a:spcAft>
              <a:buNone/>
              <a:defRPr sz="2400">
                <a:solidFill>
                  <a:srgbClr val="FFFFFF"/>
                </a:solidFill>
              </a:defRPr>
            </a:lvl4pPr>
            <a:lvl5pPr lvl="4" rtl="0">
              <a:lnSpc>
                <a:spcPct val="140000"/>
              </a:lnSpc>
              <a:spcBef>
                <a:spcPts val="0"/>
              </a:spcBef>
              <a:spcAft>
                <a:spcPts val="0"/>
              </a:spcAft>
              <a:buNone/>
              <a:defRPr sz="2400">
                <a:solidFill>
                  <a:srgbClr val="FFFFFF"/>
                </a:solidFill>
              </a:defRPr>
            </a:lvl5pPr>
            <a:lvl6pPr lvl="5" rtl="0">
              <a:lnSpc>
                <a:spcPct val="140000"/>
              </a:lnSpc>
              <a:spcBef>
                <a:spcPts val="0"/>
              </a:spcBef>
              <a:spcAft>
                <a:spcPts val="0"/>
              </a:spcAft>
              <a:buNone/>
              <a:defRPr sz="2400">
                <a:solidFill>
                  <a:srgbClr val="FFFFFF"/>
                </a:solidFill>
              </a:defRPr>
            </a:lvl6pPr>
            <a:lvl7pPr lvl="6" rtl="0">
              <a:lnSpc>
                <a:spcPct val="140000"/>
              </a:lnSpc>
              <a:spcBef>
                <a:spcPts val="0"/>
              </a:spcBef>
              <a:spcAft>
                <a:spcPts val="0"/>
              </a:spcAft>
              <a:buNone/>
              <a:defRPr sz="2400">
                <a:solidFill>
                  <a:srgbClr val="FFFFFF"/>
                </a:solidFill>
              </a:defRPr>
            </a:lvl7pPr>
            <a:lvl8pPr lvl="7" rtl="0">
              <a:lnSpc>
                <a:spcPct val="140000"/>
              </a:lnSpc>
              <a:spcBef>
                <a:spcPts val="0"/>
              </a:spcBef>
              <a:spcAft>
                <a:spcPts val="0"/>
              </a:spcAft>
              <a:buNone/>
              <a:defRPr sz="2400">
                <a:solidFill>
                  <a:srgbClr val="FFFFFF"/>
                </a:solidFill>
              </a:defRPr>
            </a:lvl8pPr>
            <a:lvl9pPr lvl="8" rtl="0">
              <a:lnSpc>
                <a:spcPct val="140000"/>
              </a:lnSpc>
              <a:spcBef>
                <a:spcPts val="0"/>
              </a:spcBef>
              <a:spcAft>
                <a:spcPts val="0"/>
              </a:spcAft>
              <a:buNone/>
              <a:defRPr sz="2400">
                <a:solidFill>
                  <a:srgbClr val="FFFFFF"/>
                </a:solidFill>
              </a:defRPr>
            </a:lvl9pPr>
          </a:lstStyle>
          <a:p/>
        </p:txBody>
      </p:sp>
      <p:sp>
        <p:nvSpPr>
          <p:cNvPr id="1341" name="Google Shape;1341;p79"/>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cxnSp>
        <p:nvCxnSpPr>
          <p:cNvPr id="1342" name="Google Shape;1342;p7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43" name="Google Shape;1343;p7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44" name="Google Shape;1344;p7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345" name="Google Shape;1345;p79"/>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1346" name="Google Shape;1346;p79"/>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347" name="Google Shape;1347;p79"/>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1348" name="Google Shape;1348;p79"/>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349" name="Google Shape;1349;p79"/>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1350" name="Google Shape;1350;p79"/>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pic>
        <p:nvPicPr>
          <p:cNvPr id="1351" name="Google Shape;1351;p79"/>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352" name="Google Shape;1352;p7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bg>
      <p:bgPr>
        <a:solidFill>
          <a:srgbClr val="353535"/>
        </a:solidFill>
      </p:bgPr>
    </p:bg>
    <p:spTree>
      <p:nvGrpSpPr>
        <p:cNvPr id="1353" name="Shape 1353"/>
        <p:cNvGrpSpPr/>
        <p:nvPr/>
      </p:nvGrpSpPr>
      <p:grpSpPr>
        <a:xfrm>
          <a:off x="0" y="0"/>
          <a:ext cx="0" cy="0"/>
          <a:chOff x="0" y="0"/>
          <a:chExt cx="0" cy="0"/>
        </a:xfrm>
      </p:grpSpPr>
      <p:cxnSp>
        <p:nvCxnSpPr>
          <p:cNvPr id="1354" name="Google Shape;1354;p8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55" name="Google Shape;1355;p8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56" name="Google Shape;1356;p8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cxnSp>
        <p:nvCxnSpPr>
          <p:cNvPr id="1357" name="Google Shape;1357;p80"/>
          <p:cNvCxnSpPr/>
          <p:nvPr/>
        </p:nvCxnSpPr>
        <p:spPr>
          <a:xfrm>
            <a:off x="4306150" y="4229725"/>
            <a:ext cx="0" cy="1557600"/>
          </a:xfrm>
          <a:prstGeom prst="straightConnector1">
            <a:avLst/>
          </a:prstGeom>
          <a:noFill/>
          <a:ln cap="flat" cmpd="sng" w="9525">
            <a:solidFill>
              <a:srgbClr val="FFFFFF"/>
            </a:solidFill>
            <a:prstDash val="dot"/>
            <a:round/>
            <a:headEnd len="med" w="med" type="none"/>
            <a:tailEnd len="med" w="med" type="none"/>
          </a:ln>
        </p:spPr>
      </p:cxnSp>
      <p:cxnSp>
        <p:nvCxnSpPr>
          <p:cNvPr id="1358" name="Google Shape;1358;p80"/>
          <p:cNvCxnSpPr/>
          <p:nvPr/>
        </p:nvCxnSpPr>
        <p:spPr>
          <a:xfrm>
            <a:off x="7885850" y="4229725"/>
            <a:ext cx="0" cy="1557600"/>
          </a:xfrm>
          <a:prstGeom prst="straightConnector1">
            <a:avLst/>
          </a:prstGeom>
          <a:noFill/>
          <a:ln cap="flat" cmpd="sng" w="9525">
            <a:solidFill>
              <a:srgbClr val="FFFFFF"/>
            </a:solidFill>
            <a:prstDash val="dot"/>
            <a:round/>
            <a:headEnd len="med" w="med" type="none"/>
            <a:tailEnd len="med" w="med" type="none"/>
          </a:ln>
        </p:spPr>
      </p:cxnSp>
      <p:sp>
        <p:nvSpPr>
          <p:cNvPr id="1359" name="Google Shape;1359;p80"/>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360" name="Google Shape;1360;p80"/>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1361" name="Google Shape;1361;p80"/>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362" name="Google Shape;1362;p80"/>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1363" name="Google Shape;1363;p80"/>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364" name="Google Shape;1364;p80"/>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1365" name="Google Shape;1365;p80"/>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366" name="Google Shape;1366;p8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pic>
        <p:nvPicPr>
          <p:cNvPr id="1367" name="Google Shape;1367;p80"/>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368" name="Google Shape;1368;p8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369" name="Google Shape;1369;p80"/>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bg>
      <p:bgPr>
        <a:solidFill>
          <a:srgbClr val="353535"/>
        </a:solidFill>
      </p:bgPr>
    </p:bg>
    <p:spTree>
      <p:nvGrpSpPr>
        <p:cNvPr id="1370" name="Shape 1370"/>
        <p:cNvGrpSpPr/>
        <p:nvPr/>
      </p:nvGrpSpPr>
      <p:grpSpPr>
        <a:xfrm>
          <a:off x="0" y="0"/>
          <a:ext cx="0" cy="0"/>
          <a:chOff x="0" y="0"/>
          <a:chExt cx="0" cy="0"/>
        </a:xfrm>
      </p:grpSpPr>
      <p:cxnSp>
        <p:nvCxnSpPr>
          <p:cNvPr id="1371" name="Google Shape;1371;p8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72" name="Google Shape;1372;p8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73" name="Google Shape;1373;p8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374" name="Google Shape;1374;p81"/>
          <p:cNvSpPr txBox="1"/>
          <p:nvPr>
            <p:ph idx="2"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solidFill>
                  <a:srgbClr val="FFFFFF"/>
                </a:solidFill>
              </a:defRPr>
            </a:lvl1pPr>
            <a:lvl2pPr lvl="1" rtl="0">
              <a:lnSpc>
                <a:spcPct val="113000"/>
              </a:lnSpc>
              <a:spcBef>
                <a:spcPts val="2000"/>
              </a:spcBef>
              <a:spcAft>
                <a:spcPts val="0"/>
              </a:spcAft>
              <a:buNone/>
              <a:defRPr>
                <a:solidFill>
                  <a:srgbClr val="FFFFFF"/>
                </a:solidFill>
              </a:defRPr>
            </a:lvl2pPr>
            <a:lvl3pPr lvl="2" rtl="0">
              <a:lnSpc>
                <a:spcPct val="113000"/>
              </a:lnSpc>
              <a:spcBef>
                <a:spcPts val="2000"/>
              </a:spcBef>
              <a:spcAft>
                <a:spcPts val="0"/>
              </a:spcAft>
              <a:buNone/>
              <a:defRPr>
                <a:solidFill>
                  <a:srgbClr val="FFFFFF"/>
                </a:solidFill>
              </a:defRPr>
            </a:lvl3pPr>
            <a:lvl4pPr lvl="3" rtl="0">
              <a:lnSpc>
                <a:spcPct val="113000"/>
              </a:lnSpc>
              <a:spcBef>
                <a:spcPts val="2000"/>
              </a:spcBef>
              <a:spcAft>
                <a:spcPts val="0"/>
              </a:spcAft>
              <a:buNone/>
              <a:defRPr>
                <a:solidFill>
                  <a:srgbClr val="FFFFFF"/>
                </a:solidFill>
              </a:defRPr>
            </a:lvl4pPr>
            <a:lvl5pPr lvl="4" rtl="0">
              <a:lnSpc>
                <a:spcPct val="113000"/>
              </a:lnSpc>
              <a:spcBef>
                <a:spcPts val="2000"/>
              </a:spcBef>
              <a:spcAft>
                <a:spcPts val="0"/>
              </a:spcAft>
              <a:buNone/>
              <a:defRPr>
                <a:solidFill>
                  <a:srgbClr val="FFFFFF"/>
                </a:solidFill>
              </a:defRPr>
            </a:lvl5pPr>
            <a:lvl6pPr lvl="5" rtl="0">
              <a:lnSpc>
                <a:spcPct val="113000"/>
              </a:lnSpc>
              <a:spcBef>
                <a:spcPts val="2000"/>
              </a:spcBef>
              <a:spcAft>
                <a:spcPts val="0"/>
              </a:spcAft>
              <a:buNone/>
              <a:defRPr>
                <a:solidFill>
                  <a:srgbClr val="FFFFFF"/>
                </a:solidFill>
              </a:defRPr>
            </a:lvl6pPr>
            <a:lvl7pPr lvl="6" rtl="0">
              <a:lnSpc>
                <a:spcPct val="113000"/>
              </a:lnSpc>
              <a:spcBef>
                <a:spcPts val="2000"/>
              </a:spcBef>
              <a:spcAft>
                <a:spcPts val="0"/>
              </a:spcAft>
              <a:buNone/>
              <a:defRPr>
                <a:solidFill>
                  <a:srgbClr val="FFFFFF"/>
                </a:solidFill>
              </a:defRPr>
            </a:lvl7pPr>
            <a:lvl8pPr lvl="7" rtl="0">
              <a:lnSpc>
                <a:spcPct val="113000"/>
              </a:lnSpc>
              <a:spcBef>
                <a:spcPts val="2000"/>
              </a:spcBef>
              <a:spcAft>
                <a:spcPts val="0"/>
              </a:spcAft>
              <a:buNone/>
              <a:defRPr>
                <a:solidFill>
                  <a:srgbClr val="FFFFFF"/>
                </a:solidFill>
              </a:defRPr>
            </a:lvl8pPr>
            <a:lvl9pPr lvl="8" rtl="0">
              <a:lnSpc>
                <a:spcPct val="113000"/>
              </a:lnSpc>
              <a:spcBef>
                <a:spcPts val="2000"/>
              </a:spcBef>
              <a:spcAft>
                <a:spcPts val="2000"/>
              </a:spcAft>
              <a:buNone/>
              <a:defRPr>
                <a:solidFill>
                  <a:srgbClr val="FFFFFF"/>
                </a:solidFill>
              </a:defRPr>
            </a:lvl9pPr>
          </a:lstStyle>
          <a:p/>
        </p:txBody>
      </p:sp>
      <p:sp>
        <p:nvSpPr>
          <p:cNvPr id="1375" name="Google Shape;1375;p81"/>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376" name="Google Shape;1376;p8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pic>
        <p:nvPicPr>
          <p:cNvPr id="1377" name="Google Shape;1377;p81"/>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378" name="Google Shape;1378;p8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379" name="Google Shape;1379;p81"/>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9"/>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95" name="Google Shape;95;p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96" name="Google Shape;96;p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7" name="Google Shape;97;p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98" name="Google Shape;98;p9"/>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p:txBody>
      </p:sp>
      <p:pic>
        <p:nvPicPr>
          <p:cNvPr id="99" name="Google Shape;99;p9"/>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00" name="Google Shape;100;p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bg>
      <p:bgPr>
        <a:solidFill>
          <a:srgbClr val="353535"/>
        </a:solidFill>
      </p:bgPr>
    </p:bg>
    <p:spTree>
      <p:nvGrpSpPr>
        <p:cNvPr id="1380" name="Shape 1380"/>
        <p:cNvGrpSpPr/>
        <p:nvPr/>
      </p:nvGrpSpPr>
      <p:grpSpPr>
        <a:xfrm>
          <a:off x="0" y="0"/>
          <a:ext cx="0" cy="0"/>
          <a:chOff x="0" y="0"/>
          <a:chExt cx="0" cy="0"/>
        </a:xfrm>
      </p:grpSpPr>
      <p:cxnSp>
        <p:nvCxnSpPr>
          <p:cNvPr id="1381" name="Google Shape;1381;p8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82" name="Google Shape;1382;p8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83" name="Google Shape;1383;p8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384" name="Google Shape;1384;p82"/>
          <p:cNvSpPr txBox="1"/>
          <p:nvPr>
            <p:ph idx="2" type="subTitle"/>
          </p:nvPr>
        </p:nvSpPr>
        <p:spPr>
          <a:xfrm>
            <a:off x="2087850" y="2416425"/>
            <a:ext cx="8044800" cy="13041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rgbClr val="FFFFFF"/>
                </a:solidFill>
              </a:defRPr>
            </a:lvl1pPr>
            <a:lvl2pPr lvl="1" rtl="0">
              <a:spcBef>
                <a:spcPts val="500"/>
              </a:spcBef>
              <a:spcAft>
                <a:spcPts val="0"/>
              </a:spcAft>
              <a:buNone/>
              <a:defRPr>
                <a:solidFill>
                  <a:srgbClr val="FFFFFF"/>
                </a:solidFill>
              </a:defRPr>
            </a:lvl2pPr>
            <a:lvl3pPr lvl="2" rtl="0">
              <a:spcBef>
                <a:spcPts val="500"/>
              </a:spcBef>
              <a:spcAft>
                <a:spcPts val="0"/>
              </a:spcAft>
              <a:buNone/>
              <a:defRPr>
                <a:solidFill>
                  <a:srgbClr val="FFFFFF"/>
                </a:solidFill>
              </a:defRPr>
            </a:lvl3pPr>
            <a:lvl4pPr lvl="3" rtl="0">
              <a:spcBef>
                <a:spcPts val="500"/>
              </a:spcBef>
              <a:spcAft>
                <a:spcPts val="0"/>
              </a:spcAft>
              <a:buNone/>
              <a:defRPr>
                <a:solidFill>
                  <a:srgbClr val="FFFFFF"/>
                </a:solidFill>
              </a:defRPr>
            </a:lvl4pPr>
            <a:lvl5pPr lvl="4" rtl="0">
              <a:spcBef>
                <a:spcPts val="500"/>
              </a:spcBef>
              <a:spcAft>
                <a:spcPts val="0"/>
              </a:spcAft>
              <a:buNone/>
              <a:defRPr>
                <a:solidFill>
                  <a:srgbClr val="FFFFFF"/>
                </a:solidFill>
              </a:defRPr>
            </a:lvl5pPr>
            <a:lvl6pPr lvl="5" rtl="0">
              <a:spcBef>
                <a:spcPts val="500"/>
              </a:spcBef>
              <a:spcAft>
                <a:spcPts val="0"/>
              </a:spcAft>
              <a:buNone/>
              <a:defRPr>
                <a:solidFill>
                  <a:srgbClr val="FFFFFF"/>
                </a:solidFill>
              </a:defRPr>
            </a:lvl6pPr>
            <a:lvl7pPr lvl="6" rtl="0">
              <a:spcBef>
                <a:spcPts val="500"/>
              </a:spcBef>
              <a:spcAft>
                <a:spcPts val="0"/>
              </a:spcAft>
              <a:buNone/>
              <a:defRPr>
                <a:solidFill>
                  <a:srgbClr val="FFFFFF"/>
                </a:solidFill>
              </a:defRPr>
            </a:lvl7pPr>
            <a:lvl8pPr lvl="7" rtl="0">
              <a:spcBef>
                <a:spcPts val="500"/>
              </a:spcBef>
              <a:spcAft>
                <a:spcPts val="0"/>
              </a:spcAft>
              <a:buNone/>
              <a:defRPr>
                <a:solidFill>
                  <a:srgbClr val="FFFFFF"/>
                </a:solidFill>
              </a:defRPr>
            </a:lvl8pPr>
            <a:lvl9pPr lvl="8" rtl="0">
              <a:spcBef>
                <a:spcPts val="500"/>
              </a:spcBef>
              <a:spcAft>
                <a:spcPts val="500"/>
              </a:spcAft>
              <a:buNone/>
              <a:defRPr>
                <a:solidFill>
                  <a:srgbClr val="FFFFFF"/>
                </a:solidFill>
              </a:defRPr>
            </a:lvl9pPr>
          </a:lstStyle>
          <a:p/>
        </p:txBody>
      </p:sp>
      <p:sp>
        <p:nvSpPr>
          <p:cNvPr id="1385" name="Google Shape;1385;p82"/>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386" name="Google Shape;1386;p8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pic>
        <p:nvPicPr>
          <p:cNvPr id="1387" name="Google Shape;1387;p82"/>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388" name="Google Shape;1388;p8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389" name="Google Shape;1389;p82"/>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bg>
      <p:bgPr>
        <a:solidFill>
          <a:srgbClr val="353535"/>
        </a:solidFill>
      </p:bgPr>
    </p:bg>
    <p:spTree>
      <p:nvGrpSpPr>
        <p:cNvPr id="1390" name="Shape 1390"/>
        <p:cNvGrpSpPr/>
        <p:nvPr/>
      </p:nvGrpSpPr>
      <p:grpSpPr>
        <a:xfrm>
          <a:off x="0" y="0"/>
          <a:ext cx="0" cy="0"/>
          <a:chOff x="0" y="0"/>
          <a:chExt cx="0" cy="0"/>
        </a:xfrm>
      </p:grpSpPr>
      <p:sp>
        <p:nvSpPr>
          <p:cNvPr id="1391" name="Google Shape;1391;p83"/>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800">
                <a:solidFill>
                  <a:srgbClr val="FFFFFF"/>
                </a:solidFill>
              </a:defRPr>
            </a:lvl1pPr>
            <a:lvl2pPr lvl="1" rtl="0">
              <a:lnSpc>
                <a:spcPct val="115000"/>
              </a:lnSpc>
              <a:spcBef>
                <a:spcPts val="0"/>
              </a:spcBef>
              <a:spcAft>
                <a:spcPts val="0"/>
              </a:spcAft>
              <a:buNone/>
              <a:defRPr sz="2600">
                <a:solidFill>
                  <a:srgbClr val="FFFFFF"/>
                </a:solidFill>
                <a:latin typeface="Red Hat Text"/>
                <a:ea typeface="Red Hat Text"/>
                <a:cs typeface="Red Hat Text"/>
                <a:sym typeface="Red Hat Text"/>
              </a:defRPr>
            </a:lvl2pPr>
            <a:lvl3pPr lvl="2" rtl="0">
              <a:lnSpc>
                <a:spcPct val="115000"/>
              </a:lnSpc>
              <a:spcBef>
                <a:spcPts val="0"/>
              </a:spcBef>
              <a:spcAft>
                <a:spcPts val="0"/>
              </a:spcAft>
              <a:buNone/>
              <a:defRPr sz="2600">
                <a:solidFill>
                  <a:srgbClr val="FFFFFF"/>
                </a:solidFill>
                <a:latin typeface="Red Hat Text"/>
                <a:ea typeface="Red Hat Text"/>
                <a:cs typeface="Red Hat Text"/>
                <a:sym typeface="Red Hat Text"/>
              </a:defRPr>
            </a:lvl3pPr>
            <a:lvl4pPr lvl="3" rtl="0">
              <a:lnSpc>
                <a:spcPct val="115000"/>
              </a:lnSpc>
              <a:spcBef>
                <a:spcPts val="0"/>
              </a:spcBef>
              <a:spcAft>
                <a:spcPts val="0"/>
              </a:spcAft>
              <a:buNone/>
              <a:defRPr sz="2600">
                <a:solidFill>
                  <a:srgbClr val="FFFFFF"/>
                </a:solidFill>
                <a:latin typeface="Red Hat Text"/>
                <a:ea typeface="Red Hat Text"/>
                <a:cs typeface="Red Hat Text"/>
                <a:sym typeface="Red Hat Text"/>
              </a:defRPr>
            </a:lvl4pPr>
            <a:lvl5pPr lvl="4" rtl="0">
              <a:lnSpc>
                <a:spcPct val="115000"/>
              </a:lnSpc>
              <a:spcBef>
                <a:spcPts val="0"/>
              </a:spcBef>
              <a:spcAft>
                <a:spcPts val="0"/>
              </a:spcAft>
              <a:buNone/>
              <a:defRPr sz="2600">
                <a:solidFill>
                  <a:srgbClr val="FFFFFF"/>
                </a:solidFill>
                <a:latin typeface="Red Hat Text"/>
                <a:ea typeface="Red Hat Text"/>
                <a:cs typeface="Red Hat Text"/>
                <a:sym typeface="Red Hat Text"/>
              </a:defRPr>
            </a:lvl5pPr>
            <a:lvl6pPr lvl="5" rtl="0">
              <a:lnSpc>
                <a:spcPct val="115000"/>
              </a:lnSpc>
              <a:spcBef>
                <a:spcPts val="0"/>
              </a:spcBef>
              <a:spcAft>
                <a:spcPts val="0"/>
              </a:spcAft>
              <a:buNone/>
              <a:defRPr sz="2600">
                <a:solidFill>
                  <a:srgbClr val="FFFFFF"/>
                </a:solidFill>
                <a:latin typeface="Red Hat Text"/>
                <a:ea typeface="Red Hat Text"/>
                <a:cs typeface="Red Hat Text"/>
                <a:sym typeface="Red Hat Text"/>
              </a:defRPr>
            </a:lvl6pPr>
            <a:lvl7pPr lvl="6" rtl="0">
              <a:lnSpc>
                <a:spcPct val="115000"/>
              </a:lnSpc>
              <a:spcBef>
                <a:spcPts val="0"/>
              </a:spcBef>
              <a:spcAft>
                <a:spcPts val="0"/>
              </a:spcAft>
              <a:buNone/>
              <a:defRPr sz="2600">
                <a:solidFill>
                  <a:srgbClr val="FFFFFF"/>
                </a:solidFill>
                <a:latin typeface="Red Hat Text"/>
                <a:ea typeface="Red Hat Text"/>
                <a:cs typeface="Red Hat Text"/>
                <a:sym typeface="Red Hat Text"/>
              </a:defRPr>
            </a:lvl7pPr>
            <a:lvl8pPr lvl="7" rtl="0">
              <a:lnSpc>
                <a:spcPct val="115000"/>
              </a:lnSpc>
              <a:spcBef>
                <a:spcPts val="0"/>
              </a:spcBef>
              <a:spcAft>
                <a:spcPts val="0"/>
              </a:spcAft>
              <a:buNone/>
              <a:defRPr sz="2600">
                <a:solidFill>
                  <a:srgbClr val="FFFFFF"/>
                </a:solidFill>
                <a:latin typeface="Red Hat Text"/>
                <a:ea typeface="Red Hat Text"/>
                <a:cs typeface="Red Hat Text"/>
                <a:sym typeface="Red Hat Text"/>
              </a:defRPr>
            </a:lvl8pPr>
            <a:lvl9pPr lvl="8" rtl="0">
              <a:lnSpc>
                <a:spcPct val="115000"/>
              </a:lnSpc>
              <a:spcBef>
                <a:spcPts val="0"/>
              </a:spcBef>
              <a:spcAft>
                <a:spcPts val="0"/>
              </a:spcAft>
              <a:buNone/>
              <a:defRPr sz="2600">
                <a:solidFill>
                  <a:srgbClr val="FFFFFF"/>
                </a:solidFill>
                <a:latin typeface="Red Hat Text"/>
                <a:ea typeface="Red Hat Text"/>
                <a:cs typeface="Red Hat Text"/>
                <a:sym typeface="Red Hat Text"/>
              </a:defRPr>
            </a:lvl9pPr>
          </a:lstStyle>
          <a:p/>
        </p:txBody>
      </p:sp>
      <p:sp>
        <p:nvSpPr>
          <p:cNvPr id="1392" name="Google Shape;1392;p8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9pPr>
          </a:lstStyle>
          <a:p/>
        </p:txBody>
      </p:sp>
      <p:cxnSp>
        <p:nvCxnSpPr>
          <p:cNvPr id="1393" name="Google Shape;1393;p8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94" name="Google Shape;1394;p8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95" name="Google Shape;1395;p8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pic>
        <p:nvPicPr>
          <p:cNvPr id="1396" name="Google Shape;1396;p83"/>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397" name="Google Shape;1397;p8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1398" name="Shape 1398"/>
        <p:cNvGrpSpPr/>
        <p:nvPr/>
      </p:nvGrpSpPr>
      <p:grpSpPr>
        <a:xfrm>
          <a:off x="0" y="0"/>
          <a:ext cx="0" cy="0"/>
          <a:chOff x="0" y="0"/>
          <a:chExt cx="0" cy="0"/>
        </a:xfrm>
      </p:grpSpPr>
      <p:sp>
        <p:nvSpPr>
          <p:cNvPr id="1399" name="Google Shape;1399;p84"/>
          <p:cNvSpPr txBox="1"/>
          <p:nvPr>
            <p:ph idx="1"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Clr>
                <a:srgbClr val="FFFFFF"/>
              </a:buClr>
              <a:buSzPts val="1800"/>
              <a:buChar char="▸"/>
              <a:defRPr>
                <a:solidFill>
                  <a:srgbClr val="FFFFFF"/>
                </a:solidFill>
              </a:defRPr>
            </a:lvl1pPr>
            <a:lvl2pPr indent="-342900" lvl="1" marL="914400" rtl="0">
              <a:lnSpc>
                <a:spcPct val="115000"/>
              </a:lnSpc>
              <a:spcBef>
                <a:spcPts val="2000"/>
              </a:spcBef>
              <a:spcAft>
                <a:spcPts val="0"/>
              </a:spcAft>
              <a:buClr>
                <a:srgbClr val="FFFFFF"/>
              </a:buClr>
              <a:buSzPts val="1800"/>
              <a:buChar char="･"/>
              <a:defRPr>
                <a:solidFill>
                  <a:srgbClr val="FFFFFF"/>
                </a:solidFill>
              </a:defRPr>
            </a:lvl2pPr>
            <a:lvl3pPr indent="-342900" lvl="2" marL="1371600" rtl="0">
              <a:lnSpc>
                <a:spcPct val="115000"/>
              </a:lnSpc>
              <a:spcBef>
                <a:spcPts val="2000"/>
              </a:spcBef>
              <a:spcAft>
                <a:spcPts val="0"/>
              </a:spcAft>
              <a:buClr>
                <a:srgbClr val="FFFFFF"/>
              </a:buClr>
              <a:buSzPts val="1800"/>
              <a:buChar char="･"/>
              <a:defRPr>
                <a:solidFill>
                  <a:srgbClr val="FFFFFF"/>
                </a:solidFill>
              </a:defRPr>
            </a:lvl3pPr>
            <a:lvl4pPr indent="-342900" lvl="3" marL="1828800" rtl="0">
              <a:lnSpc>
                <a:spcPct val="115000"/>
              </a:lnSpc>
              <a:spcBef>
                <a:spcPts val="2000"/>
              </a:spcBef>
              <a:spcAft>
                <a:spcPts val="0"/>
              </a:spcAft>
              <a:buClr>
                <a:srgbClr val="FFFFFF"/>
              </a:buClr>
              <a:buSzPts val="1800"/>
              <a:buChar char="･"/>
              <a:defRPr>
                <a:solidFill>
                  <a:srgbClr val="FFFFFF"/>
                </a:solidFill>
              </a:defRPr>
            </a:lvl4pPr>
            <a:lvl5pPr indent="-342900" lvl="4" marL="2286000" rtl="0">
              <a:lnSpc>
                <a:spcPct val="115000"/>
              </a:lnSpc>
              <a:spcBef>
                <a:spcPts val="2000"/>
              </a:spcBef>
              <a:spcAft>
                <a:spcPts val="0"/>
              </a:spcAft>
              <a:buClr>
                <a:srgbClr val="FFFFFF"/>
              </a:buClr>
              <a:buSzPts val="1800"/>
              <a:buChar char="･"/>
              <a:defRPr>
                <a:solidFill>
                  <a:srgbClr val="FFFFFF"/>
                </a:solidFill>
              </a:defRPr>
            </a:lvl5pPr>
            <a:lvl6pPr indent="-342900" lvl="5" marL="2743200" rtl="0">
              <a:lnSpc>
                <a:spcPct val="115000"/>
              </a:lnSpc>
              <a:spcBef>
                <a:spcPts val="2000"/>
              </a:spcBef>
              <a:spcAft>
                <a:spcPts val="0"/>
              </a:spcAft>
              <a:buClr>
                <a:srgbClr val="FFFFFF"/>
              </a:buClr>
              <a:buSzPts val="1800"/>
              <a:buChar char="･"/>
              <a:defRPr>
                <a:solidFill>
                  <a:srgbClr val="FFFFFF"/>
                </a:solidFill>
              </a:defRPr>
            </a:lvl6pPr>
            <a:lvl7pPr indent="-342900" lvl="6" marL="3200400" rtl="0">
              <a:lnSpc>
                <a:spcPct val="115000"/>
              </a:lnSpc>
              <a:spcBef>
                <a:spcPts val="2000"/>
              </a:spcBef>
              <a:spcAft>
                <a:spcPts val="0"/>
              </a:spcAft>
              <a:buClr>
                <a:srgbClr val="FFFFFF"/>
              </a:buClr>
              <a:buSzPts val="1800"/>
              <a:buChar char="･"/>
              <a:defRPr>
                <a:solidFill>
                  <a:srgbClr val="FFFFFF"/>
                </a:solidFill>
              </a:defRPr>
            </a:lvl7pPr>
            <a:lvl8pPr indent="-342900" lvl="7" marL="3657600" rtl="0">
              <a:lnSpc>
                <a:spcPct val="115000"/>
              </a:lnSpc>
              <a:spcBef>
                <a:spcPts val="2000"/>
              </a:spcBef>
              <a:spcAft>
                <a:spcPts val="0"/>
              </a:spcAft>
              <a:buClr>
                <a:srgbClr val="FFFFFF"/>
              </a:buClr>
              <a:buSzPts val="1800"/>
              <a:buChar char="･"/>
              <a:defRPr>
                <a:solidFill>
                  <a:srgbClr val="FFFFFF"/>
                </a:solidFill>
              </a:defRPr>
            </a:lvl8pPr>
            <a:lvl9pPr indent="-342900" lvl="8" marL="4114800" rtl="0">
              <a:lnSpc>
                <a:spcPct val="115000"/>
              </a:lnSpc>
              <a:spcBef>
                <a:spcPts val="2000"/>
              </a:spcBef>
              <a:spcAft>
                <a:spcPts val="2000"/>
              </a:spcAft>
              <a:buClr>
                <a:srgbClr val="FFFFFF"/>
              </a:buClr>
              <a:buSzPts val="1800"/>
              <a:buChar char="･"/>
              <a:defRPr>
                <a:solidFill>
                  <a:srgbClr val="FFFFFF"/>
                </a:solidFill>
              </a:defRPr>
            </a:lvl9pPr>
          </a:lstStyle>
          <a:p/>
        </p:txBody>
      </p:sp>
      <p:sp>
        <p:nvSpPr>
          <p:cNvPr id="1400" name="Google Shape;1400;p84"/>
          <p:cNvSpPr txBox="1"/>
          <p:nvPr>
            <p:ph idx="2"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Clr>
                <a:srgbClr val="FFFFFF"/>
              </a:buClr>
              <a:buSzPts val="1800"/>
              <a:buChar char="▸"/>
              <a:defRPr>
                <a:solidFill>
                  <a:srgbClr val="FFFFFF"/>
                </a:solidFill>
              </a:defRPr>
            </a:lvl1pPr>
            <a:lvl2pPr indent="-342900" lvl="1" marL="914400" rtl="0">
              <a:lnSpc>
                <a:spcPct val="115000"/>
              </a:lnSpc>
              <a:spcBef>
                <a:spcPts val="2000"/>
              </a:spcBef>
              <a:spcAft>
                <a:spcPts val="0"/>
              </a:spcAft>
              <a:buClr>
                <a:srgbClr val="FFFFFF"/>
              </a:buClr>
              <a:buSzPts val="1800"/>
              <a:buChar char="･"/>
              <a:defRPr>
                <a:solidFill>
                  <a:srgbClr val="FFFFFF"/>
                </a:solidFill>
              </a:defRPr>
            </a:lvl2pPr>
            <a:lvl3pPr indent="-342900" lvl="2" marL="1371600" rtl="0">
              <a:lnSpc>
                <a:spcPct val="115000"/>
              </a:lnSpc>
              <a:spcBef>
                <a:spcPts val="2000"/>
              </a:spcBef>
              <a:spcAft>
                <a:spcPts val="0"/>
              </a:spcAft>
              <a:buClr>
                <a:srgbClr val="FFFFFF"/>
              </a:buClr>
              <a:buSzPts val="1800"/>
              <a:buChar char="･"/>
              <a:defRPr>
                <a:solidFill>
                  <a:srgbClr val="FFFFFF"/>
                </a:solidFill>
              </a:defRPr>
            </a:lvl3pPr>
            <a:lvl4pPr indent="-342900" lvl="3" marL="1828800" rtl="0">
              <a:lnSpc>
                <a:spcPct val="115000"/>
              </a:lnSpc>
              <a:spcBef>
                <a:spcPts val="2000"/>
              </a:spcBef>
              <a:spcAft>
                <a:spcPts val="0"/>
              </a:spcAft>
              <a:buClr>
                <a:srgbClr val="FFFFFF"/>
              </a:buClr>
              <a:buSzPts val="1800"/>
              <a:buChar char="･"/>
              <a:defRPr>
                <a:solidFill>
                  <a:srgbClr val="FFFFFF"/>
                </a:solidFill>
              </a:defRPr>
            </a:lvl4pPr>
            <a:lvl5pPr indent="-342900" lvl="4" marL="2286000" rtl="0">
              <a:lnSpc>
                <a:spcPct val="115000"/>
              </a:lnSpc>
              <a:spcBef>
                <a:spcPts val="2000"/>
              </a:spcBef>
              <a:spcAft>
                <a:spcPts val="0"/>
              </a:spcAft>
              <a:buClr>
                <a:srgbClr val="FFFFFF"/>
              </a:buClr>
              <a:buSzPts val="1800"/>
              <a:buChar char="･"/>
              <a:defRPr>
                <a:solidFill>
                  <a:srgbClr val="FFFFFF"/>
                </a:solidFill>
              </a:defRPr>
            </a:lvl5pPr>
            <a:lvl6pPr indent="-342900" lvl="5" marL="2743200" rtl="0">
              <a:lnSpc>
                <a:spcPct val="115000"/>
              </a:lnSpc>
              <a:spcBef>
                <a:spcPts val="2000"/>
              </a:spcBef>
              <a:spcAft>
                <a:spcPts val="0"/>
              </a:spcAft>
              <a:buClr>
                <a:srgbClr val="FFFFFF"/>
              </a:buClr>
              <a:buSzPts val="1800"/>
              <a:buChar char="･"/>
              <a:defRPr>
                <a:solidFill>
                  <a:srgbClr val="FFFFFF"/>
                </a:solidFill>
              </a:defRPr>
            </a:lvl6pPr>
            <a:lvl7pPr indent="-342900" lvl="6" marL="3200400" rtl="0">
              <a:lnSpc>
                <a:spcPct val="115000"/>
              </a:lnSpc>
              <a:spcBef>
                <a:spcPts val="2000"/>
              </a:spcBef>
              <a:spcAft>
                <a:spcPts val="0"/>
              </a:spcAft>
              <a:buClr>
                <a:srgbClr val="FFFFFF"/>
              </a:buClr>
              <a:buSzPts val="1800"/>
              <a:buChar char="･"/>
              <a:defRPr>
                <a:solidFill>
                  <a:srgbClr val="FFFFFF"/>
                </a:solidFill>
              </a:defRPr>
            </a:lvl7pPr>
            <a:lvl8pPr indent="-342900" lvl="7" marL="3657600" rtl="0">
              <a:lnSpc>
                <a:spcPct val="115000"/>
              </a:lnSpc>
              <a:spcBef>
                <a:spcPts val="2000"/>
              </a:spcBef>
              <a:spcAft>
                <a:spcPts val="0"/>
              </a:spcAft>
              <a:buClr>
                <a:srgbClr val="FFFFFF"/>
              </a:buClr>
              <a:buSzPts val="1800"/>
              <a:buChar char="･"/>
              <a:defRPr>
                <a:solidFill>
                  <a:srgbClr val="FFFFFF"/>
                </a:solidFill>
              </a:defRPr>
            </a:lvl8pPr>
            <a:lvl9pPr indent="-342900" lvl="8" marL="4114800" rtl="0">
              <a:lnSpc>
                <a:spcPct val="115000"/>
              </a:lnSpc>
              <a:spcBef>
                <a:spcPts val="2000"/>
              </a:spcBef>
              <a:spcAft>
                <a:spcPts val="2000"/>
              </a:spcAft>
              <a:buClr>
                <a:srgbClr val="FFFFFF"/>
              </a:buClr>
              <a:buSzPts val="1800"/>
              <a:buChar char="･"/>
              <a:defRPr>
                <a:solidFill>
                  <a:srgbClr val="FFFFFF"/>
                </a:solidFill>
              </a:defRPr>
            </a:lvl9pPr>
          </a:lstStyle>
          <a:p/>
        </p:txBody>
      </p:sp>
      <p:sp>
        <p:nvSpPr>
          <p:cNvPr id="1401" name="Google Shape;1401;p84"/>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1402" name="Google Shape;1402;p8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403" name="Google Shape;1403;p84"/>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1404" name="Google Shape;1404;p8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1405" name="Google Shape;1405;p84"/>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406" name="Google Shape;1406;p84"/>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
        <p:nvSpPr>
          <p:cNvPr id="1407" name="Google Shape;1407;p8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rgbClr val="353535"/>
        </a:solidFill>
      </p:bgPr>
    </p:bg>
    <p:spTree>
      <p:nvGrpSpPr>
        <p:cNvPr id="1408" name="Shape 1408"/>
        <p:cNvGrpSpPr/>
        <p:nvPr/>
      </p:nvGrpSpPr>
      <p:grpSpPr>
        <a:xfrm>
          <a:off x="0" y="0"/>
          <a:ext cx="0" cy="0"/>
          <a:chOff x="0" y="0"/>
          <a:chExt cx="0" cy="0"/>
        </a:xfrm>
      </p:grpSpPr>
      <p:cxnSp>
        <p:nvCxnSpPr>
          <p:cNvPr id="1409" name="Google Shape;1409;p8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410" name="Google Shape;1410;p8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FFFFFF"/>
              </a:buClr>
              <a:buSzPts val="1000"/>
              <a:buFont typeface="Red Hat Text Medium"/>
              <a:buNone/>
              <a:defRPr sz="1000">
                <a:solidFill>
                  <a:srgbClr val="FFFFFF"/>
                </a:solidFill>
                <a:latin typeface="Red Hat Text Medium"/>
                <a:ea typeface="Red Hat Text Medium"/>
                <a:cs typeface="Red Hat Text Medium"/>
                <a:sym typeface="Red Hat Text Medium"/>
              </a:defRPr>
            </a:lvl9pPr>
          </a:lstStyle>
          <a:p/>
        </p:txBody>
      </p:sp>
      <p:cxnSp>
        <p:nvCxnSpPr>
          <p:cNvPr id="1411" name="Google Shape;1411;p8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412" name="Google Shape;1412;p8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413" name="Google Shape;1413;p85"/>
          <p:cNvSpPr txBox="1"/>
          <p:nvPr>
            <p:ph idx="3" type="body"/>
          </p:nvPr>
        </p:nvSpPr>
        <p:spPr>
          <a:xfrm>
            <a:off x="900275" y="3109300"/>
            <a:ext cx="5043900" cy="3000000"/>
          </a:xfrm>
          <a:prstGeom prst="rect">
            <a:avLst/>
          </a:prstGeom>
        </p:spPr>
        <p:txBody>
          <a:bodyPr anchorCtr="0" anchor="t" bIns="91425" lIns="914400" spcFirstLastPara="1" rIns="91425" wrap="square" tIns="91425">
            <a:noAutofit/>
          </a:bodyPr>
          <a:lstStyle>
            <a:lvl1pPr indent="-342900" lvl="0" marL="457200" rtl="0">
              <a:lnSpc>
                <a:spcPct val="115000"/>
              </a:lnSpc>
              <a:spcBef>
                <a:spcPts val="0"/>
              </a:spcBef>
              <a:spcAft>
                <a:spcPts val="0"/>
              </a:spcAft>
              <a:buClr>
                <a:srgbClr val="FFFFFF"/>
              </a:buClr>
              <a:buSzPts val="1800"/>
              <a:buChar char="▸"/>
              <a:defRPr>
                <a:solidFill>
                  <a:srgbClr val="FFFFFF"/>
                </a:solidFill>
              </a:defRPr>
            </a:lvl1pPr>
            <a:lvl2pPr indent="-342900" lvl="1" marL="914400" rtl="0">
              <a:lnSpc>
                <a:spcPct val="115000"/>
              </a:lnSpc>
              <a:spcBef>
                <a:spcPts val="2000"/>
              </a:spcBef>
              <a:spcAft>
                <a:spcPts val="0"/>
              </a:spcAft>
              <a:buClr>
                <a:srgbClr val="FFFFFF"/>
              </a:buClr>
              <a:buSzPts val="1800"/>
              <a:buChar char="･"/>
              <a:defRPr>
                <a:solidFill>
                  <a:srgbClr val="FFFFFF"/>
                </a:solidFill>
              </a:defRPr>
            </a:lvl2pPr>
            <a:lvl3pPr indent="-342900" lvl="2" marL="1371600" rtl="0">
              <a:lnSpc>
                <a:spcPct val="115000"/>
              </a:lnSpc>
              <a:spcBef>
                <a:spcPts val="2000"/>
              </a:spcBef>
              <a:spcAft>
                <a:spcPts val="0"/>
              </a:spcAft>
              <a:buClr>
                <a:srgbClr val="FFFFFF"/>
              </a:buClr>
              <a:buSzPts val="1800"/>
              <a:buChar char="･"/>
              <a:defRPr>
                <a:solidFill>
                  <a:srgbClr val="FFFFFF"/>
                </a:solidFill>
              </a:defRPr>
            </a:lvl3pPr>
            <a:lvl4pPr indent="-342900" lvl="3" marL="1828800" rtl="0">
              <a:lnSpc>
                <a:spcPct val="115000"/>
              </a:lnSpc>
              <a:spcBef>
                <a:spcPts val="2000"/>
              </a:spcBef>
              <a:spcAft>
                <a:spcPts val="0"/>
              </a:spcAft>
              <a:buClr>
                <a:srgbClr val="FFFFFF"/>
              </a:buClr>
              <a:buSzPts val="1800"/>
              <a:buChar char="･"/>
              <a:defRPr>
                <a:solidFill>
                  <a:srgbClr val="FFFFFF"/>
                </a:solidFill>
              </a:defRPr>
            </a:lvl4pPr>
            <a:lvl5pPr indent="-342900" lvl="4" marL="2286000" rtl="0">
              <a:lnSpc>
                <a:spcPct val="115000"/>
              </a:lnSpc>
              <a:spcBef>
                <a:spcPts val="2000"/>
              </a:spcBef>
              <a:spcAft>
                <a:spcPts val="0"/>
              </a:spcAft>
              <a:buClr>
                <a:srgbClr val="FFFFFF"/>
              </a:buClr>
              <a:buSzPts val="1800"/>
              <a:buChar char="･"/>
              <a:defRPr>
                <a:solidFill>
                  <a:srgbClr val="FFFFFF"/>
                </a:solidFill>
              </a:defRPr>
            </a:lvl5pPr>
            <a:lvl6pPr indent="-342900" lvl="5" marL="2743200" rtl="0">
              <a:lnSpc>
                <a:spcPct val="115000"/>
              </a:lnSpc>
              <a:spcBef>
                <a:spcPts val="2000"/>
              </a:spcBef>
              <a:spcAft>
                <a:spcPts val="0"/>
              </a:spcAft>
              <a:buClr>
                <a:srgbClr val="FFFFFF"/>
              </a:buClr>
              <a:buSzPts val="1800"/>
              <a:buChar char="･"/>
              <a:defRPr>
                <a:solidFill>
                  <a:srgbClr val="FFFFFF"/>
                </a:solidFill>
              </a:defRPr>
            </a:lvl6pPr>
            <a:lvl7pPr indent="-342900" lvl="6" marL="3200400" rtl="0">
              <a:lnSpc>
                <a:spcPct val="115000"/>
              </a:lnSpc>
              <a:spcBef>
                <a:spcPts val="2000"/>
              </a:spcBef>
              <a:spcAft>
                <a:spcPts val="0"/>
              </a:spcAft>
              <a:buClr>
                <a:srgbClr val="FFFFFF"/>
              </a:buClr>
              <a:buSzPts val="1800"/>
              <a:buChar char="･"/>
              <a:defRPr>
                <a:solidFill>
                  <a:srgbClr val="FFFFFF"/>
                </a:solidFill>
              </a:defRPr>
            </a:lvl7pPr>
            <a:lvl8pPr indent="-342900" lvl="7" marL="3657600" rtl="0">
              <a:lnSpc>
                <a:spcPct val="115000"/>
              </a:lnSpc>
              <a:spcBef>
                <a:spcPts val="2000"/>
              </a:spcBef>
              <a:spcAft>
                <a:spcPts val="0"/>
              </a:spcAft>
              <a:buClr>
                <a:srgbClr val="FFFFFF"/>
              </a:buClr>
              <a:buSzPts val="1800"/>
              <a:buChar char="･"/>
              <a:defRPr>
                <a:solidFill>
                  <a:srgbClr val="FFFFFF"/>
                </a:solidFill>
              </a:defRPr>
            </a:lvl8pPr>
            <a:lvl9pPr indent="-342900" lvl="8" marL="4114800" rtl="0">
              <a:lnSpc>
                <a:spcPct val="115000"/>
              </a:lnSpc>
              <a:spcBef>
                <a:spcPts val="2000"/>
              </a:spcBef>
              <a:spcAft>
                <a:spcPts val="2000"/>
              </a:spcAft>
              <a:buClr>
                <a:srgbClr val="FFFFFF"/>
              </a:buClr>
              <a:buSzPts val="1800"/>
              <a:buChar char="･"/>
              <a:defRPr>
                <a:solidFill>
                  <a:srgbClr val="FFFFFF"/>
                </a:solidFill>
              </a:defRPr>
            </a:lvl9pPr>
          </a:lstStyle>
          <a:p/>
        </p:txBody>
      </p:sp>
      <p:sp>
        <p:nvSpPr>
          <p:cNvPr id="1414" name="Google Shape;1414;p85"/>
          <p:cNvSpPr txBox="1"/>
          <p:nvPr>
            <p:ph type="title"/>
          </p:nvPr>
        </p:nvSpPr>
        <p:spPr>
          <a:xfrm>
            <a:off x="900275" y="1190987"/>
            <a:ext cx="3885900" cy="14613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Clr>
                <a:srgbClr val="FFFFFF"/>
              </a:buClr>
              <a:buSzPts val="4800"/>
              <a:buNone/>
              <a:defRPr sz="4800">
                <a:solidFill>
                  <a:srgbClr val="FFFFFF"/>
                </a:solidFill>
              </a:defRPr>
            </a:lvl2pPr>
            <a:lvl3pPr lvl="2" rtl="0">
              <a:spcBef>
                <a:spcPts val="0"/>
              </a:spcBef>
              <a:spcAft>
                <a:spcPts val="0"/>
              </a:spcAft>
              <a:buClr>
                <a:srgbClr val="FFFFFF"/>
              </a:buClr>
              <a:buSzPts val="4800"/>
              <a:buNone/>
              <a:defRPr sz="4800">
                <a:solidFill>
                  <a:srgbClr val="FFFFFF"/>
                </a:solidFill>
              </a:defRPr>
            </a:lvl3pPr>
            <a:lvl4pPr lvl="3" rtl="0">
              <a:spcBef>
                <a:spcPts val="0"/>
              </a:spcBef>
              <a:spcAft>
                <a:spcPts val="0"/>
              </a:spcAft>
              <a:buClr>
                <a:srgbClr val="FFFFFF"/>
              </a:buClr>
              <a:buSzPts val="4800"/>
              <a:buNone/>
              <a:defRPr sz="4800">
                <a:solidFill>
                  <a:srgbClr val="FFFFFF"/>
                </a:solidFill>
              </a:defRPr>
            </a:lvl4pPr>
            <a:lvl5pPr lvl="4" rtl="0">
              <a:spcBef>
                <a:spcPts val="0"/>
              </a:spcBef>
              <a:spcAft>
                <a:spcPts val="0"/>
              </a:spcAft>
              <a:buClr>
                <a:srgbClr val="FFFFFF"/>
              </a:buClr>
              <a:buSzPts val="4800"/>
              <a:buNone/>
              <a:defRPr sz="4800">
                <a:solidFill>
                  <a:srgbClr val="FFFFFF"/>
                </a:solidFill>
              </a:defRPr>
            </a:lvl5pPr>
            <a:lvl6pPr lvl="5" rtl="0">
              <a:spcBef>
                <a:spcPts val="0"/>
              </a:spcBef>
              <a:spcAft>
                <a:spcPts val="0"/>
              </a:spcAft>
              <a:buClr>
                <a:srgbClr val="FFFFFF"/>
              </a:buClr>
              <a:buSzPts val="4800"/>
              <a:buNone/>
              <a:defRPr sz="4800">
                <a:solidFill>
                  <a:srgbClr val="FFFFFF"/>
                </a:solidFill>
              </a:defRPr>
            </a:lvl6pPr>
            <a:lvl7pPr lvl="6" rtl="0">
              <a:spcBef>
                <a:spcPts val="0"/>
              </a:spcBef>
              <a:spcAft>
                <a:spcPts val="0"/>
              </a:spcAft>
              <a:buClr>
                <a:srgbClr val="FFFFFF"/>
              </a:buClr>
              <a:buSzPts val="4800"/>
              <a:buNone/>
              <a:defRPr sz="4800">
                <a:solidFill>
                  <a:srgbClr val="FFFFFF"/>
                </a:solidFill>
              </a:defRPr>
            </a:lvl7pPr>
            <a:lvl8pPr lvl="7" rtl="0">
              <a:spcBef>
                <a:spcPts val="0"/>
              </a:spcBef>
              <a:spcAft>
                <a:spcPts val="0"/>
              </a:spcAft>
              <a:buClr>
                <a:srgbClr val="FFFFFF"/>
              </a:buClr>
              <a:buSzPts val="4800"/>
              <a:buNone/>
              <a:defRPr sz="4800">
                <a:solidFill>
                  <a:srgbClr val="FFFFFF"/>
                </a:solidFill>
              </a:defRPr>
            </a:lvl8pPr>
            <a:lvl9pPr lvl="8" rtl="0">
              <a:spcBef>
                <a:spcPts val="0"/>
              </a:spcBef>
              <a:spcAft>
                <a:spcPts val="0"/>
              </a:spcAft>
              <a:buClr>
                <a:srgbClr val="FFFFFF"/>
              </a:buClr>
              <a:buSzPts val="4800"/>
              <a:buNone/>
              <a:defRPr sz="4800">
                <a:solidFill>
                  <a:srgbClr val="FFFFFF"/>
                </a:solidFill>
              </a:defRPr>
            </a:lvl9pPr>
          </a:lstStyle>
          <a:p/>
        </p:txBody>
      </p:sp>
      <p:pic>
        <p:nvPicPr>
          <p:cNvPr id="1415" name="Google Shape;1415;p85"/>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416" name="Google Shape;1416;p8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10"/>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03" name="Google Shape;103;p1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04" name="Google Shape;104;p1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05" name="Google Shape;105;p1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106" name="Google Shape;106;p10"/>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p:txBody>
      </p:sp>
      <p:pic>
        <p:nvPicPr>
          <p:cNvPr id="107" name="Google Shape;107;p10"/>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08" name="Google Shape;108;p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theme" Target="../theme/theme2.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65.xml"/><Relationship Id="rId22" Type="http://schemas.openxmlformats.org/officeDocument/2006/relationships/slideLayout" Target="../slideLayouts/slideLayout67.xml"/><Relationship Id="rId21" Type="http://schemas.openxmlformats.org/officeDocument/2006/relationships/slideLayout" Target="../slideLayouts/slideLayout66.xml"/><Relationship Id="rId24" Type="http://schemas.openxmlformats.org/officeDocument/2006/relationships/slideLayout" Target="../slideLayouts/slideLayout69.xml"/><Relationship Id="rId23" Type="http://schemas.openxmlformats.org/officeDocument/2006/relationships/slideLayout" Target="../slideLayouts/slideLayout68.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26" Type="http://schemas.openxmlformats.org/officeDocument/2006/relationships/slideLayout" Target="../slideLayouts/slideLayout71.xml"/><Relationship Id="rId25" Type="http://schemas.openxmlformats.org/officeDocument/2006/relationships/slideLayout" Target="../slideLayouts/slideLayout70.xml"/><Relationship Id="rId28" Type="http://schemas.openxmlformats.org/officeDocument/2006/relationships/slideLayout" Target="../slideLayouts/slideLayout73.xml"/><Relationship Id="rId27" Type="http://schemas.openxmlformats.org/officeDocument/2006/relationships/slideLayout" Target="../slideLayouts/slideLayout72.xml"/><Relationship Id="rId5" Type="http://schemas.openxmlformats.org/officeDocument/2006/relationships/slideLayout" Target="../slideLayouts/slideLayout50.xml"/><Relationship Id="rId6" Type="http://schemas.openxmlformats.org/officeDocument/2006/relationships/slideLayout" Target="../slideLayouts/slideLayout51.xml"/><Relationship Id="rId29" Type="http://schemas.openxmlformats.org/officeDocument/2006/relationships/slideLayout" Target="../slideLayouts/slideLayout74.xml"/><Relationship Id="rId7" Type="http://schemas.openxmlformats.org/officeDocument/2006/relationships/slideLayout" Target="../slideLayouts/slideLayout52.xml"/><Relationship Id="rId8" Type="http://schemas.openxmlformats.org/officeDocument/2006/relationships/slideLayout" Target="../slideLayouts/slideLayout53.xml"/><Relationship Id="rId31" Type="http://schemas.openxmlformats.org/officeDocument/2006/relationships/slideLayout" Target="../slideLayouts/slideLayout76.xml"/><Relationship Id="rId30" Type="http://schemas.openxmlformats.org/officeDocument/2006/relationships/slideLayout" Target="../slideLayouts/slideLayout75.xml"/><Relationship Id="rId11" Type="http://schemas.openxmlformats.org/officeDocument/2006/relationships/slideLayout" Target="../slideLayouts/slideLayout56.xml"/><Relationship Id="rId33" Type="http://schemas.openxmlformats.org/officeDocument/2006/relationships/slideLayout" Target="../slideLayouts/slideLayout78.xml"/><Relationship Id="rId10" Type="http://schemas.openxmlformats.org/officeDocument/2006/relationships/slideLayout" Target="../slideLayouts/slideLayout55.xml"/><Relationship Id="rId32" Type="http://schemas.openxmlformats.org/officeDocument/2006/relationships/slideLayout" Target="../slideLayouts/slideLayout77.xml"/><Relationship Id="rId13" Type="http://schemas.openxmlformats.org/officeDocument/2006/relationships/slideLayout" Target="../slideLayouts/slideLayout58.xml"/><Relationship Id="rId35" Type="http://schemas.openxmlformats.org/officeDocument/2006/relationships/slideLayout" Target="../slideLayouts/slideLayout80.xml"/><Relationship Id="rId12" Type="http://schemas.openxmlformats.org/officeDocument/2006/relationships/slideLayout" Target="../slideLayouts/slideLayout57.xml"/><Relationship Id="rId34" Type="http://schemas.openxmlformats.org/officeDocument/2006/relationships/slideLayout" Target="../slideLayouts/slideLayout79.xml"/><Relationship Id="rId15" Type="http://schemas.openxmlformats.org/officeDocument/2006/relationships/slideLayout" Target="../slideLayouts/slideLayout60.xml"/><Relationship Id="rId37" Type="http://schemas.openxmlformats.org/officeDocument/2006/relationships/slideLayout" Target="../slideLayouts/slideLayout82.xml"/><Relationship Id="rId14" Type="http://schemas.openxmlformats.org/officeDocument/2006/relationships/slideLayout" Target="../slideLayouts/slideLayout59.xml"/><Relationship Id="rId36" Type="http://schemas.openxmlformats.org/officeDocument/2006/relationships/slideLayout" Target="../slideLayouts/slideLayout81.xml"/><Relationship Id="rId17" Type="http://schemas.openxmlformats.org/officeDocument/2006/relationships/slideLayout" Target="../slideLayouts/slideLayout62.xml"/><Relationship Id="rId39" Type="http://schemas.openxmlformats.org/officeDocument/2006/relationships/theme" Target="../theme/theme3.xml"/><Relationship Id="rId16" Type="http://schemas.openxmlformats.org/officeDocument/2006/relationships/slideLayout" Target="../slideLayouts/slideLayout61.xml"/><Relationship Id="rId38" Type="http://schemas.openxmlformats.org/officeDocument/2006/relationships/slideLayout" Target="../slideLayouts/slideLayout83.xml"/><Relationship Id="rId19" Type="http://schemas.openxmlformats.org/officeDocument/2006/relationships/slideLayout" Target="../slideLayouts/slideLayout64.xml"/><Relationship Id="rId18"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42900" lvl="0" marL="457200" rtl="0">
              <a:lnSpc>
                <a:spcPct val="140000"/>
              </a:lnSpc>
              <a:spcBef>
                <a:spcPts val="0"/>
              </a:spcBef>
              <a:spcAft>
                <a:spcPts val="0"/>
              </a:spcAft>
              <a:buClr>
                <a:schemeClr val="accent1"/>
              </a:buClr>
              <a:buSzPts val="1800"/>
              <a:buFont typeface="Red Hat Display"/>
              <a:buChar char="▸"/>
              <a:defRPr sz="1800">
                <a:latin typeface="Red Hat Display"/>
                <a:ea typeface="Red Hat Display"/>
                <a:cs typeface="Red Hat Display"/>
                <a:sym typeface="Red Hat Display"/>
              </a:defRPr>
            </a:lvl1pPr>
            <a:lvl2pPr indent="-342900" lvl="1" marL="914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2pPr>
            <a:lvl3pPr indent="-342900" lvl="2" marL="1371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3pPr>
            <a:lvl4pPr indent="-342900" lvl="3" marL="18288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4pPr>
            <a:lvl5pPr indent="-342900" lvl="4" marL="22860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5pPr>
            <a:lvl6pPr indent="-342900" lvl="5" marL="27432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6pPr>
            <a:lvl7pPr indent="-342900" lvl="6" marL="3200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7pPr>
            <a:lvl8pPr indent="-342900" lvl="7" marL="3657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8pPr>
            <a:lvl9pPr indent="-342900" lvl="8" marL="4114800" rtl="0">
              <a:lnSpc>
                <a:spcPct val="140000"/>
              </a:lnSpc>
              <a:spcBef>
                <a:spcPts val="500"/>
              </a:spcBef>
              <a:spcAft>
                <a:spcPts val="500"/>
              </a:spcAft>
              <a:buSzPts val="1800"/>
              <a:buFont typeface="Red Hat Display"/>
              <a:buChar char="･"/>
              <a:defRPr sz="1800">
                <a:latin typeface="Red Hat Display"/>
                <a:ea typeface="Red Hat Display"/>
                <a:cs typeface="Red Hat Display"/>
                <a:sym typeface="Red Hat Display"/>
              </a:defRPr>
            </a:lvl9pPr>
          </a:lstStyle>
          <a:p/>
        </p:txBody>
      </p:sp>
      <p:sp>
        <p:nvSpPr>
          <p:cNvPr id="8" name="Google Shape;8;p1"/>
          <p:cNvSpPr txBox="1"/>
          <p:nvPr/>
        </p:nvSpPr>
        <p:spPr>
          <a:xfrm>
            <a:off x="9677749" y="269825"/>
            <a:ext cx="20094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700">
                <a:latin typeface="Red Hat Text Medium"/>
                <a:ea typeface="Red Hat Text Medium"/>
                <a:cs typeface="Red Hat Text Medium"/>
                <a:sym typeface="Red Hat Text Medium"/>
              </a:rPr>
              <a:t>CONFIDENTIAL designator</a:t>
            </a:r>
            <a:endParaRPr sz="700">
              <a:latin typeface="Red Hat Text Medium"/>
              <a:ea typeface="Red Hat Text Medium"/>
              <a:cs typeface="Red Hat Text Medium"/>
              <a:sym typeface="Red Hat Text Medium"/>
            </a:endParaRPr>
          </a:p>
        </p:txBody>
      </p:sp>
      <p:sp>
        <p:nvSpPr>
          <p:cNvPr id="9" name="Google Shape;9;p1"/>
          <p:cNvSpPr txBox="1"/>
          <p:nvPr/>
        </p:nvSpPr>
        <p:spPr>
          <a:xfrm>
            <a:off x="9751000" y="6313250"/>
            <a:ext cx="731700" cy="228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800">
                <a:solidFill>
                  <a:schemeClr val="dk1"/>
                </a:solidFill>
                <a:latin typeface="Red Hat Text"/>
                <a:ea typeface="Red Hat Text"/>
                <a:cs typeface="Red Hat Text"/>
                <a:sym typeface="Red Hat Text"/>
              </a:rPr>
              <a:t>V0000000</a:t>
            </a:r>
            <a:endParaRPr sz="800">
              <a:solidFill>
                <a:schemeClr val="dk1"/>
              </a:solidFill>
              <a:latin typeface="Red Hat Text"/>
              <a:ea typeface="Red Hat Text"/>
              <a:cs typeface="Red Hat Text"/>
              <a:sym typeface="Red Hat Text"/>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43" name="Shape 743"/>
        <p:cNvGrpSpPr/>
        <p:nvPr/>
      </p:nvGrpSpPr>
      <p:grpSpPr>
        <a:xfrm>
          <a:off x="0" y="0"/>
          <a:ext cx="0" cy="0"/>
          <a:chOff x="0" y="0"/>
          <a:chExt cx="0" cy="0"/>
        </a:xfrm>
      </p:grpSpPr>
      <p:sp>
        <p:nvSpPr>
          <p:cNvPr id="744" name="Google Shape;744;p47"/>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745" name="Google Shape;745;p47"/>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42900" lvl="0" marL="457200" rtl="0">
              <a:lnSpc>
                <a:spcPct val="140000"/>
              </a:lnSpc>
              <a:spcBef>
                <a:spcPts val="0"/>
              </a:spcBef>
              <a:spcAft>
                <a:spcPts val="0"/>
              </a:spcAft>
              <a:buClr>
                <a:schemeClr val="accent1"/>
              </a:buClr>
              <a:buSzPts val="1800"/>
              <a:buFont typeface="Red Hat Display"/>
              <a:buChar char="▸"/>
              <a:defRPr sz="1800">
                <a:latin typeface="Red Hat Display"/>
                <a:ea typeface="Red Hat Display"/>
                <a:cs typeface="Red Hat Display"/>
                <a:sym typeface="Red Hat Display"/>
              </a:defRPr>
            </a:lvl1pPr>
            <a:lvl2pPr indent="-342900" lvl="1" marL="914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2pPr>
            <a:lvl3pPr indent="-342900" lvl="2" marL="1371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3pPr>
            <a:lvl4pPr indent="-342900" lvl="3" marL="18288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4pPr>
            <a:lvl5pPr indent="-342900" lvl="4" marL="22860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5pPr>
            <a:lvl6pPr indent="-342900" lvl="5" marL="27432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6pPr>
            <a:lvl7pPr indent="-342900" lvl="6" marL="3200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7pPr>
            <a:lvl8pPr indent="-342900" lvl="7" marL="3657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8pPr>
            <a:lvl9pPr indent="-342900" lvl="8" marL="4114800" rtl="0">
              <a:lnSpc>
                <a:spcPct val="140000"/>
              </a:lnSpc>
              <a:spcBef>
                <a:spcPts val="500"/>
              </a:spcBef>
              <a:spcAft>
                <a:spcPts val="500"/>
              </a:spcAft>
              <a:buSzPts val="1800"/>
              <a:buFont typeface="Red Hat Display"/>
              <a:buChar char="･"/>
              <a:defRPr sz="1800">
                <a:latin typeface="Red Hat Display"/>
                <a:ea typeface="Red Hat Display"/>
                <a:cs typeface="Red Hat Display"/>
                <a:sym typeface="Red Hat Display"/>
              </a:defRPr>
            </a:lvl9pPr>
          </a:lstStyle>
          <a:p/>
        </p:txBody>
      </p:sp>
      <p:sp>
        <p:nvSpPr>
          <p:cNvPr id="746" name="Google Shape;746;p47"/>
          <p:cNvSpPr txBox="1"/>
          <p:nvPr/>
        </p:nvSpPr>
        <p:spPr>
          <a:xfrm>
            <a:off x="9677749" y="269825"/>
            <a:ext cx="20094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700">
                <a:latin typeface="Red Hat Text Medium"/>
                <a:ea typeface="Red Hat Text Medium"/>
                <a:cs typeface="Red Hat Text Medium"/>
                <a:sym typeface="Red Hat Text Medium"/>
              </a:rPr>
              <a:t>CONFIDENTIAL designator</a:t>
            </a:r>
            <a:endParaRPr sz="700">
              <a:latin typeface="Red Hat Text Medium"/>
              <a:ea typeface="Red Hat Text Medium"/>
              <a:cs typeface="Red Hat Text Medium"/>
              <a:sym typeface="Red Hat Text Medium"/>
            </a:endParaRPr>
          </a:p>
        </p:txBody>
      </p:sp>
      <p:sp>
        <p:nvSpPr>
          <p:cNvPr id="747" name="Google Shape;747;p47"/>
          <p:cNvSpPr txBox="1"/>
          <p:nvPr/>
        </p:nvSpPr>
        <p:spPr>
          <a:xfrm>
            <a:off x="9751000" y="6313250"/>
            <a:ext cx="731700" cy="228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800">
                <a:solidFill>
                  <a:schemeClr val="dk1"/>
                </a:solidFill>
                <a:latin typeface="Red Hat Text"/>
                <a:ea typeface="Red Hat Text"/>
                <a:cs typeface="Red Hat Text"/>
                <a:sym typeface="Red Hat Text"/>
              </a:rPr>
              <a:t>V0000000</a:t>
            </a:r>
            <a:endParaRPr sz="800">
              <a:solidFill>
                <a:schemeClr val="dk1"/>
              </a:solidFill>
              <a:latin typeface="Red Hat Text"/>
              <a:ea typeface="Red Hat Text"/>
              <a:cs typeface="Red Hat Text"/>
              <a:sym typeface="Red Hat Text"/>
            </a:endParaRPr>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 id="2147483727" r:id="rId35"/>
    <p:sldLayoutId id="2147483728" r:id="rId36"/>
    <p:sldLayoutId id="2147483729" r:id="rId37"/>
    <p:sldLayoutId id="2147483730" r:id="rId3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5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5.png"/><Relationship Id="rId4" Type="http://schemas.openxmlformats.org/officeDocument/2006/relationships/image" Target="../media/image5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00.xml"/><Relationship Id="rId3" Type="http://schemas.openxmlformats.org/officeDocument/2006/relationships/image" Target="../media/image116.png"/><Relationship Id="rId4" Type="http://schemas.openxmlformats.org/officeDocument/2006/relationships/image" Target="../media/image5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01.xml"/><Relationship Id="rId3" Type="http://schemas.openxmlformats.org/officeDocument/2006/relationships/image" Target="../media/image5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02.xml"/><Relationship Id="rId3" Type="http://schemas.openxmlformats.org/officeDocument/2006/relationships/image" Target="../media/image5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06.xml"/><Relationship Id="rId3" Type="http://schemas.openxmlformats.org/officeDocument/2006/relationships/image" Target="../media/image87.png"/><Relationship Id="rId4" Type="http://schemas.openxmlformats.org/officeDocument/2006/relationships/image" Target="../media/image5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07.xml"/><Relationship Id="rId3" Type="http://schemas.openxmlformats.org/officeDocument/2006/relationships/image" Target="../media/image56.png"/><Relationship Id="rId4" Type="http://schemas.openxmlformats.org/officeDocument/2006/relationships/image" Target="../media/image88.png"/><Relationship Id="rId5" Type="http://schemas.openxmlformats.org/officeDocument/2006/relationships/image" Target="../media/image5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08.xml"/><Relationship Id="rId3" Type="http://schemas.openxmlformats.org/officeDocument/2006/relationships/image" Target="../media/image99.png"/><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57.png"/><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57.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57.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54.png"/><Relationship Id="rId4" Type="http://schemas.openxmlformats.org/officeDocument/2006/relationships/hyperlink" Target="https://pnt.redhat.com/pnt/p-611879/" TargetMode="External"/><Relationship Id="rId5" Type="http://schemas.openxmlformats.org/officeDocument/2006/relationships/hyperlink" Target="https://pnt.redhat.com/pnt/b-420952/Brand_assets" TargetMode="External"/><Relationship Id="rId6" Type="http://schemas.openxmlformats.org/officeDocument/2006/relationships/hyperlink" Target="https://www.redhat.com/en/about/brand/standards" TargetMode="External"/><Relationship Id="rId7" Type="http://schemas.openxmlformats.org/officeDocument/2006/relationships/hyperlink" Target="https://docs.google.com/presentation/d/1SRhy8-bYBgaA3Jsi1t_Fxz-Yo9ORgdRy5Kec9hg_wSM/edit?usp=shari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1.xml"/><Relationship Id="rId3"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5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image" Target="../media/image57.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3.xml"/><Relationship Id="rId3" Type="http://schemas.openxmlformats.org/officeDocument/2006/relationships/image" Target="../media/image60.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4.xml"/><Relationship Id="rId3" Type="http://schemas.openxmlformats.org/officeDocument/2006/relationships/image" Target="../media/image68.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5.xml"/><Relationship Id="rId3" Type="http://schemas.openxmlformats.org/officeDocument/2006/relationships/image" Target="../media/image66.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6.xml"/><Relationship Id="rId3" Type="http://schemas.openxmlformats.org/officeDocument/2006/relationships/image" Target="../media/image64.png"/><Relationship Id="rId4" Type="http://schemas.openxmlformats.org/officeDocument/2006/relationships/hyperlink" Target="https://docs.google.com/presentation/d/1SRhy8-bYBgaA3Jsi1t_Fxz-Yo9ORgdRy5Kec9hg_wSM/edit?usp=sharing" TargetMode="External"/><Relationship Id="rId5"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7.xml"/><Relationship Id="rId3" Type="http://schemas.openxmlformats.org/officeDocument/2006/relationships/image" Target="../media/image69.png"/><Relationship Id="rId4" Type="http://schemas.openxmlformats.org/officeDocument/2006/relationships/image" Target="../media/image63.png"/><Relationship Id="rId5" Type="http://schemas.openxmlformats.org/officeDocument/2006/relationships/image" Target="../media/image62.png"/><Relationship Id="rId6"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8.xml"/><Relationship Id="rId3" Type="http://schemas.openxmlformats.org/officeDocument/2006/relationships/image" Target="../media/image56.png"/><Relationship Id="rId4" Type="http://schemas.openxmlformats.org/officeDocument/2006/relationships/image" Target="../media/image73.png"/><Relationship Id="rId5" Type="http://schemas.openxmlformats.org/officeDocument/2006/relationships/image" Target="../media/image65.png"/><Relationship Id="rId6" Type="http://schemas.openxmlformats.org/officeDocument/2006/relationships/hyperlink" Target="https://docs.google.com/presentation/d/1SRhy8-bYBgaA3Jsi1t_Fxz-Yo9ORgdRy5Kec9hg_wSM/edit?usp=sharing" TargetMode="External"/><Relationship Id="rId7"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9.xml"/><Relationship Id="rId3" Type="http://schemas.openxmlformats.org/officeDocument/2006/relationships/image" Target="../media/image70.png"/><Relationship Id="rId4" Type="http://schemas.openxmlformats.org/officeDocument/2006/relationships/hyperlink" Target="https://docs.google.com/presentation/d/1SRhy8-bYBgaA3Jsi1t_Fxz-Yo9ORgdRy5Kec9hg_wSM/edit?usp=sharing" TargetMode="External"/><Relationship Id="rId5" Type="http://schemas.openxmlformats.org/officeDocument/2006/relationships/image" Target="../media/image54.png"/><Relationship Id="rId6" Type="http://schemas.openxmlformats.org/officeDocument/2006/relationships/image" Target="../media/image65.png"/><Relationship Id="rId7" Type="http://schemas.openxmlformats.org/officeDocument/2006/relationships/image" Target="../media/image56.png"/><Relationship Id="rId8"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xml"/><Relationship Id="rId3" Type="http://schemas.openxmlformats.org/officeDocument/2006/relationships/image" Target="../media/image5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0.xml"/><Relationship Id="rId3" Type="http://schemas.openxmlformats.org/officeDocument/2006/relationships/image" Target="../media/image70.png"/><Relationship Id="rId4" Type="http://schemas.openxmlformats.org/officeDocument/2006/relationships/hyperlink" Target="https://docs.google.com/presentation/d/1SRhy8-bYBgaA3Jsi1t_Fxz-Yo9ORgdRy5Kec9hg_wSM/edit?usp=sharing" TargetMode="External"/><Relationship Id="rId9" Type="http://schemas.openxmlformats.org/officeDocument/2006/relationships/image" Target="../media/image80.png"/><Relationship Id="rId5" Type="http://schemas.openxmlformats.org/officeDocument/2006/relationships/image" Target="../media/image54.png"/><Relationship Id="rId6" Type="http://schemas.openxmlformats.org/officeDocument/2006/relationships/image" Target="../media/image73.png"/><Relationship Id="rId7" Type="http://schemas.openxmlformats.org/officeDocument/2006/relationships/image" Target="../media/image56.png"/><Relationship Id="rId8" Type="http://schemas.openxmlformats.org/officeDocument/2006/relationships/image" Target="../media/image6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1.xml"/><Relationship Id="rId3" Type="http://schemas.openxmlformats.org/officeDocument/2006/relationships/image" Target="../media/image73.png"/><Relationship Id="rId4" Type="http://schemas.openxmlformats.org/officeDocument/2006/relationships/image" Target="../media/image56.png"/><Relationship Id="rId9" Type="http://schemas.openxmlformats.org/officeDocument/2006/relationships/image" Target="../media/image54.png"/><Relationship Id="rId5" Type="http://schemas.openxmlformats.org/officeDocument/2006/relationships/image" Target="../media/image65.png"/><Relationship Id="rId6" Type="http://schemas.openxmlformats.org/officeDocument/2006/relationships/image" Target="../media/image80.png"/><Relationship Id="rId7" Type="http://schemas.openxmlformats.org/officeDocument/2006/relationships/image" Target="../media/image70.png"/><Relationship Id="rId8" Type="http://schemas.openxmlformats.org/officeDocument/2006/relationships/hyperlink" Target="https://docs.google.com/presentation/d/1SRhy8-bYBgaA3Jsi1t_Fxz-Yo9ORgdRy5Kec9hg_wSM/edit?usp=sharin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5.xml"/><Relationship Id="rId3" Type="http://schemas.openxmlformats.org/officeDocument/2006/relationships/image" Target="../media/image97.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8.xml"/><Relationship Id="rId3"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9.xml"/><Relationship Id="rId3"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 Id="rId3" Type="http://schemas.openxmlformats.org/officeDocument/2006/relationships/image" Target="../media/image83.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1.xml"/><Relationship Id="rId3" Type="http://schemas.openxmlformats.org/officeDocument/2006/relationships/image" Target="../media/image68.png"/><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 Id="rId3" Type="http://schemas.openxmlformats.org/officeDocument/2006/relationships/image" Target="../media/image79.png"/><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 Id="rId3"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6.xml"/><Relationship Id="rId3"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0.xml"/><Relationship Id="rId3" Type="http://schemas.openxmlformats.org/officeDocument/2006/relationships/image" Target="../media/image81.png"/><Relationship Id="rId4" Type="http://schemas.openxmlformats.org/officeDocument/2006/relationships/image" Target="../media/image87.png"/><Relationship Id="rId5" Type="http://schemas.openxmlformats.org/officeDocument/2006/relationships/image" Target="../media/image5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1.xml"/><Relationship Id="rId3" Type="http://schemas.openxmlformats.org/officeDocument/2006/relationships/image" Target="../media/image56.png"/><Relationship Id="rId4" Type="http://schemas.openxmlformats.org/officeDocument/2006/relationships/image" Target="../media/image88.png"/><Relationship Id="rId5"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2.xml"/><Relationship Id="rId3" Type="http://schemas.openxmlformats.org/officeDocument/2006/relationships/image" Target="../media/image81.png"/><Relationship Id="rId4" Type="http://schemas.openxmlformats.org/officeDocument/2006/relationships/image" Target="../media/image99.png"/><Relationship Id="rId5"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3.xml"/><Relationship Id="rId3" Type="http://schemas.openxmlformats.org/officeDocument/2006/relationships/image" Target="../media/image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4.xml"/><Relationship Id="rId3" Type="http://schemas.openxmlformats.org/officeDocument/2006/relationships/image" Target="../media/image55.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8.xml"/><Relationship Id="rId3" Type="http://schemas.openxmlformats.org/officeDocument/2006/relationships/image" Target="../media/image57.png"/><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xml"/><Relationship Id="rId3" Type="http://schemas.openxmlformats.org/officeDocument/2006/relationships/image" Target="../media/image5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79.xml"/><Relationship Id="rId3" Type="http://schemas.openxmlformats.org/officeDocument/2006/relationships/image" Target="../media/image57.png"/><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5.png"/><Relationship Id="rId4" Type="http://schemas.openxmlformats.org/officeDocument/2006/relationships/image" Target="../media/image5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80.xml"/><Relationship Id="rId3" Type="http://schemas.openxmlformats.org/officeDocument/2006/relationships/image" Target="../media/image60.png"/><Relationship Id="rId4" Type="http://schemas.openxmlformats.org/officeDocument/2006/relationships/image" Target="../media/image5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81.xml"/><Relationship Id="rId3" Type="http://schemas.openxmlformats.org/officeDocument/2006/relationships/image" Target="../media/image68.png"/><Relationship Id="rId4" Type="http://schemas.openxmlformats.org/officeDocument/2006/relationships/image" Target="../media/image5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82.xml"/><Relationship Id="rId3" Type="http://schemas.openxmlformats.org/officeDocument/2006/relationships/image" Target="../media/image66.png"/><Relationship Id="rId4" Type="http://schemas.openxmlformats.org/officeDocument/2006/relationships/image" Target="../media/image5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83.xml"/><Relationship Id="rId3" Type="http://schemas.openxmlformats.org/officeDocument/2006/relationships/image" Target="../media/image54.png"/><Relationship Id="rId4" Type="http://schemas.openxmlformats.org/officeDocument/2006/relationships/hyperlink" Target="https://docs.google.com/presentation/d/1SRhy8-bYBgaA3Jsi1t_Fxz-Yo9ORgdRy5Kec9hg_wSM/edit?usp=sharing"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84.xml"/><Relationship Id="rId3" Type="http://schemas.openxmlformats.org/officeDocument/2006/relationships/image" Target="../media/image69.png"/><Relationship Id="rId4" Type="http://schemas.openxmlformats.org/officeDocument/2006/relationships/image" Target="../media/image63.png"/><Relationship Id="rId5" Type="http://schemas.openxmlformats.org/officeDocument/2006/relationships/image" Target="../media/image62.png"/><Relationship Id="rId6" Type="http://schemas.openxmlformats.org/officeDocument/2006/relationships/image" Target="../media/image5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85.xml"/><Relationship Id="rId3" Type="http://schemas.openxmlformats.org/officeDocument/2006/relationships/image" Target="../media/image93.png"/><Relationship Id="rId4" Type="http://schemas.openxmlformats.org/officeDocument/2006/relationships/image" Target="../media/image112.png"/><Relationship Id="rId5" Type="http://schemas.openxmlformats.org/officeDocument/2006/relationships/image" Target="../media/image102.png"/><Relationship Id="rId6" Type="http://schemas.openxmlformats.org/officeDocument/2006/relationships/hyperlink" Target="https://docs.google.com/presentation/d/1SRhy8-bYBgaA3Jsi1t_Fxz-Yo9ORgdRy5Kec9hg_wSM/edit?usp=sharing" TargetMode="External"/><Relationship Id="rId7" Type="http://schemas.openxmlformats.org/officeDocument/2006/relationships/image" Target="../media/image5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86.xml"/><Relationship Id="rId3" Type="http://schemas.openxmlformats.org/officeDocument/2006/relationships/image" Target="../media/image102.png"/><Relationship Id="rId4" Type="http://schemas.openxmlformats.org/officeDocument/2006/relationships/image" Target="../media/image93.png"/><Relationship Id="rId5" Type="http://schemas.openxmlformats.org/officeDocument/2006/relationships/image" Target="../media/image112.png"/><Relationship Id="rId6" Type="http://schemas.openxmlformats.org/officeDocument/2006/relationships/hyperlink" Target="https://docs.google.com/presentation/d/1SRhy8-bYBgaA3Jsi1t_Fxz-Yo9ORgdRy5Kec9hg_wSM/edit?usp=sharing" TargetMode="External"/><Relationship Id="rId7" Type="http://schemas.openxmlformats.org/officeDocument/2006/relationships/image" Target="../media/image5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87.xml"/><Relationship Id="rId3" Type="http://schemas.openxmlformats.org/officeDocument/2006/relationships/image" Target="../media/image112.png"/><Relationship Id="rId4" Type="http://schemas.openxmlformats.org/officeDocument/2006/relationships/image" Target="../media/image93.png"/><Relationship Id="rId5" Type="http://schemas.openxmlformats.org/officeDocument/2006/relationships/image" Target="../media/image102.png"/><Relationship Id="rId6" Type="http://schemas.openxmlformats.org/officeDocument/2006/relationships/image" Target="../media/image104.png"/><Relationship Id="rId7" Type="http://schemas.openxmlformats.org/officeDocument/2006/relationships/hyperlink" Target="https://docs.google.com/presentation/d/1SRhy8-bYBgaA3Jsi1t_Fxz-Yo9ORgdRy5Kec9hg_wSM/edit?usp=sharing" TargetMode="External"/><Relationship Id="rId8" Type="http://schemas.openxmlformats.org/officeDocument/2006/relationships/image" Target="../media/image5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88.xml"/><Relationship Id="rId3" Type="http://schemas.openxmlformats.org/officeDocument/2006/relationships/image" Target="../media/image112.png"/><Relationship Id="rId4" Type="http://schemas.openxmlformats.org/officeDocument/2006/relationships/image" Target="../media/image93.png"/><Relationship Id="rId5" Type="http://schemas.openxmlformats.org/officeDocument/2006/relationships/image" Target="../media/image102.png"/><Relationship Id="rId6" Type="http://schemas.openxmlformats.org/officeDocument/2006/relationships/image" Target="../media/image104.png"/><Relationship Id="rId7" Type="http://schemas.openxmlformats.org/officeDocument/2006/relationships/hyperlink" Target="https://docs.google.com/presentation/d/1SRhy8-bYBgaA3Jsi1t_Fxz-Yo9ORgdRy5Kec9hg_wSM/edit?usp=sharing" TargetMode="External"/><Relationship Id="rId8" Type="http://schemas.openxmlformats.org/officeDocument/2006/relationships/image" Target="../media/image5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92.xml"/><Relationship Id="rId3" Type="http://schemas.openxmlformats.org/officeDocument/2006/relationships/image" Target="../media/image97.png"/><Relationship Id="rId4" Type="http://schemas.openxmlformats.org/officeDocument/2006/relationships/image" Target="../media/image5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95.xml"/><Relationship Id="rId3" Type="http://schemas.openxmlformats.org/officeDocument/2006/relationships/image" Target="../media/image5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96.xml"/><Relationship Id="rId3" Type="http://schemas.openxmlformats.org/officeDocument/2006/relationships/image" Target="../media/image115.png"/><Relationship Id="rId4" Type="http://schemas.openxmlformats.org/officeDocument/2006/relationships/image" Target="../media/image5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97.xml"/><Relationship Id="rId3" Type="http://schemas.openxmlformats.org/officeDocument/2006/relationships/image" Target="../media/image68.png"/><Relationship Id="rId4" Type="http://schemas.openxmlformats.org/officeDocument/2006/relationships/image" Target="../media/image5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8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422" name="Google Shape;1422;p86"/>
          <p:cNvSpPr txBox="1"/>
          <p:nvPr/>
        </p:nvSpPr>
        <p:spPr>
          <a:xfrm>
            <a:off x="1700425" y="3690850"/>
            <a:ext cx="8791200" cy="2199000"/>
          </a:xfrm>
          <a:prstGeom prst="rect">
            <a:avLst/>
          </a:prstGeom>
          <a:noFill/>
          <a:ln>
            <a:noFill/>
          </a:ln>
        </p:spPr>
        <p:txBody>
          <a:bodyPr anchorCtr="0" anchor="ctr" bIns="91425" lIns="438900"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6000">
                <a:solidFill>
                  <a:srgbClr val="EE0000"/>
                </a:solidFill>
                <a:latin typeface="Red Hat Display Medium"/>
                <a:ea typeface="Red Hat Display Medium"/>
                <a:cs typeface="Red Hat Display Medium"/>
                <a:sym typeface="Red Hat Display Medium"/>
              </a:rPr>
              <a:t>Official 2022 </a:t>
            </a:r>
            <a:r>
              <a:rPr lang="en" sz="6000">
                <a:solidFill>
                  <a:srgbClr val="EE0000"/>
                </a:solidFill>
                <a:latin typeface="Red Hat Display Medium"/>
                <a:ea typeface="Red Hat Display Medium"/>
                <a:cs typeface="Red Hat Display Medium"/>
                <a:sym typeface="Red Hat Display Medium"/>
              </a:rPr>
              <a:t>template</a:t>
            </a:r>
            <a:endParaRPr sz="6000">
              <a:solidFill>
                <a:srgbClr val="EE0000"/>
              </a:solidFill>
              <a:latin typeface="Red Hat Display Medium"/>
              <a:ea typeface="Red Hat Display Medium"/>
              <a:cs typeface="Red Hat Display Medium"/>
              <a:sym typeface="Red Hat Display Medium"/>
            </a:endParaRPr>
          </a:p>
          <a:p>
            <a:pPr indent="0" lvl="0" marL="0" rtl="0" algn="ctr">
              <a:lnSpc>
                <a:spcPct val="115000"/>
              </a:lnSpc>
              <a:spcBef>
                <a:spcPts val="0"/>
              </a:spcBef>
              <a:spcAft>
                <a:spcPts val="0"/>
              </a:spcAft>
              <a:buClr>
                <a:schemeClr val="dk1"/>
              </a:buClr>
              <a:buSzPts val="1100"/>
              <a:buFont typeface="Arial"/>
              <a:buNone/>
            </a:pPr>
            <a:r>
              <a:rPr lang="en" sz="1800">
                <a:solidFill>
                  <a:srgbClr val="EE0000"/>
                </a:solidFill>
                <a:latin typeface="Red Hat Display Medium"/>
                <a:ea typeface="Red Hat Display Medium"/>
                <a:cs typeface="Red Hat Display Medium"/>
                <a:sym typeface="Red Hat Display Medium"/>
              </a:rPr>
              <a:t>(thumbnail image, don’t use this slide)</a:t>
            </a:r>
            <a:endParaRPr sz="1800">
              <a:solidFill>
                <a:srgbClr val="EE0000"/>
              </a:solidFill>
              <a:latin typeface="Red Hat Display Medium"/>
              <a:ea typeface="Red Hat Display Medium"/>
              <a:cs typeface="Red Hat Display Medium"/>
              <a:sym typeface="Red Hat Display Medium"/>
            </a:endParaRPr>
          </a:p>
        </p:txBody>
      </p:sp>
      <p:pic>
        <p:nvPicPr>
          <p:cNvPr id="1423" name="Google Shape;1423;p86"/>
          <p:cNvPicPr preferRelativeResize="0"/>
          <p:nvPr/>
        </p:nvPicPr>
        <p:blipFill>
          <a:blip r:embed="rId3">
            <a:alphaModFix/>
          </a:blip>
          <a:stretch>
            <a:fillRect/>
          </a:stretch>
        </p:blipFill>
        <p:spPr>
          <a:xfrm>
            <a:off x="2403025" y="1619725"/>
            <a:ext cx="7385924" cy="1747075"/>
          </a:xfrm>
          <a:prstGeom prst="rect">
            <a:avLst/>
          </a:prstGeom>
          <a:noFill/>
          <a:ln>
            <a:noFill/>
          </a:ln>
        </p:spPr>
      </p:pic>
      <p:grpSp>
        <p:nvGrpSpPr>
          <p:cNvPr id="1424" name="Google Shape;1424;p86"/>
          <p:cNvGrpSpPr/>
          <p:nvPr/>
        </p:nvGrpSpPr>
        <p:grpSpPr>
          <a:xfrm>
            <a:off x="25" y="0"/>
            <a:ext cx="12192000" cy="6858050"/>
            <a:chOff x="25" y="0"/>
            <a:chExt cx="12192000" cy="6858050"/>
          </a:xfrm>
        </p:grpSpPr>
        <p:grpSp>
          <p:nvGrpSpPr>
            <p:cNvPr id="1425" name="Google Shape;1425;p86"/>
            <p:cNvGrpSpPr/>
            <p:nvPr/>
          </p:nvGrpSpPr>
          <p:grpSpPr>
            <a:xfrm>
              <a:off x="25" y="0"/>
              <a:ext cx="12192000" cy="6858050"/>
              <a:chOff x="25" y="0"/>
              <a:chExt cx="12192000" cy="6858050"/>
            </a:xfrm>
          </p:grpSpPr>
          <p:sp>
            <p:nvSpPr>
              <p:cNvPr id="1426" name="Google Shape;1426;p86"/>
              <p:cNvSpPr/>
              <p:nvPr/>
            </p:nvSpPr>
            <p:spPr>
              <a:xfrm>
                <a:off x="25" y="0"/>
                <a:ext cx="12192000" cy="6858000"/>
              </a:xfrm>
              <a:prstGeom prst="rect">
                <a:avLst/>
              </a:prstGeom>
              <a:noFill/>
              <a:ln cap="flat" cmpd="sng" w="76200">
                <a:solidFill>
                  <a:srgbClr val="3C8F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86"/>
              <p:cNvSpPr/>
              <p:nvPr/>
            </p:nvSpPr>
            <p:spPr>
              <a:xfrm>
                <a:off x="4509438" y="6041750"/>
                <a:ext cx="3173100" cy="816300"/>
              </a:xfrm>
              <a:prstGeom prst="rect">
                <a:avLst/>
              </a:prstGeom>
              <a:solidFill>
                <a:srgbClr val="3C8FF7">
                  <a:alpha val="95750"/>
                </a:srgbClr>
              </a:solidFill>
              <a:ln>
                <a:noFill/>
              </a:ln>
            </p:spPr>
            <p:txBody>
              <a:bodyPr anchorCtr="0" anchor="ctr" bIns="91425" lIns="548625" spcFirstLastPara="1" rIns="274300" wrap="square" tIns="91425">
                <a:noAutofit/>
              </a:bodyPr>
              <a:lstStyle/>
              <a:p>
                <a:pPr indent="0" lvl="0" marL="0" rtl="0" algn="l">
                  <a:lnSpc>
                    <a:spcPct val="115000"/>
                  </a:lnSpc>
                  <a:spcBef>
                    <a:spcPts val="0"/>
                  </a:spcBef>
                  <a:spcAft>
                    <a:spcPts val="0"/>
                  </a:spcAft>
                  <a:buNone/>
                </a:pPr>
                <a:r>
                  <a:rPr b="1" lang="en" sz="900">
                    <a:solidFill>
                      <a:srgbClr val="FFFFFF"/>
                    </a:solidFill>
                    <a:latin typeface="Red Hat Display"/>
                    <a:ea typeface="Red Hat Display"/>
                    <a:cs typeface="Red Hat Display"/>
                    <a:sym typeface="Red Hat Display"/>
                  </a:rPr>
                  <a:t>Template slide</a:t>
                </a:r>
                <a:endParaRPr b="1" sz="900">
                  <a:solidFill>
                    <a:srgbClr val="FFFFFF"/>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rgbClr val="FFFFFF"/>
                    </a:solidFill>
                    <a:latin typeface="Red Hat Display Medium"/>
                    <a:ea typeface="Red Hat Display Medium"/>
                    <a:cs typeface="Red Hat Display Medium"/>
                    <a:sym typeface="Red Hat Display Medium"/>
                  </a:rPr>
                  <a:t>Click on this slide’s thumbnail to the left and delete from your presentation before use.</a:t>
                </a:r>
                <a:endParaRPr b="1" sz="900">
                  <a:solidFill>
                    <a:srgbClr val="FFFFFF"/>
                  </a:solidFill>
                  <a:latin typeface="Red Hat Display"/>
                  <a:ea typeface="Red Hat Display"/>
                  <a:cs typeface="Red Hat Display"/>
                  <a:sym typeface="Red Hat Display"/>
                </a:endParaRPr>
              </a:p>
            </p:txBody>
          </p:sp>
        </p:grpSp>
        <p:pic>
          <p:nvPicPr>
            <p:cNvPr id="1428" name="Google Shape;1428;p86"/>
            <p:cNvPicPr preferRelativeResize="0"/>
            <p:nvPr/>
          </p:nvPicPr>
          <p:blipFill rotWithShape="1">
            <a:blip r:embed="rId4">
              <a:alphaModFix/>
            </a:blip>
            <a:srcRect b="0" l="20688" r="20688" t="0"/>
            <a:stretch/>
          </p:blipFill>
          <p:spPr>
            <a:xfrm>
              <a:off x="4630363" y="6157702"/>
              <a:ext cx="327274" cy="559800"/>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95"/>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800">
                <a:latin typeface="Red Hat Display"/>
                <a:ea typeface="Red Hat Display"/>
                <a:cs typeface="Red Hat Display"/>
                <a:sym typeface="Red Hat Display"/>
              </a:rPr>
              <a:t>Optional subheading</a:t>
            </a:r>
            <a:endParaRPr sz="2800">
              <a:latin typeface="Red Hat Display"/>
              <a:ea typeface="Red Hat Display"/>
              <a:cs typeface="Red Hat Display"/>
              <a:sym typeface="Red Hat Display"/>
            </a:endParaRPr>
          </a:p>
        </p:txBody>
      </p:sp>
      <p:sp>
        <p:nvSpPr>
          <p:cNvPr id="1654" name="Google Shape;1654;p95"/>
          <p:cNvSpPr txBox="1"/>
          <p:nvPr>
            <p:ph type="title"/>
          </p:nvPr>
        </p:nvSpPr>
        <p:spPr>
          <a:xfrm>
            <a:off x="2083875" y="1743625"/>
            <a:ext cx="7533300" cy="16002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sz="4800">
                <a:latin typeface="Red Hat Display Medium"/>
                <a:ea typeface="Red Hat Display Medium"/>
                <a:cs typeface="Red Hat Display Medium"/>
                <a:sym typeface="Red Hat Display Medium"/>
              </a:rPr>
              <a:t>Presentation title should not exceed two lines</a:t>
            </a:r>
            <a:endParaRPr sz="4800">
              <a:latin typeface="Red Hat Display Medium"/>
              <a:ea typeface="Red Hat Display Medium"/>
              <a:cs typeface="Red Hat Display Medium"/>
              <a:sym typeface="Red Hat Display Medium"/>
            </a:endParaRPr>
          </a:p>
        </p:txBody>
      </p:sp>
      <p:sp>
        <p:nvSpPr>
          <p:cNvPr id="1655" name="Google Shape;1655;p95"/>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latin typeface="Red Hat Display Medium"/>
                <a:ea typeface="Red Hat Display Medium"/>
                <a:cs typeface="Red Hat Display Medium"/>
                <a:sym typeface="Red Hat Display Medium"/>
              </a:rPr>
              <a:t>Presenter’s Name</a:t>
            </a:r>
            <a:endParaRPr sz="1400">
              <a:latin typeface="Red Hat Display Medium"/>
              <a:ea typeface="Red Hat Display Medium"/>
              <a:cs typeface="Red Hat Display Medium"/>
              <a:sym typeface="Red Hat Display Medium"/>
            </a:endParaRPr>
          </a:p>
          <a:p>
            <a:pPr indent="0" lvl="0" marL="0" rtl="0" algn="l">
              <a:spcBef>
                <a:spcPts val="0"/>
              </a:spcBef>
              <a:spcAft>
                <a:spcPts val="0"/>
              </a:spcAft>
              <a:buNone/>
            </a:pPr>
            <a:r>
              <a:rPr lang="en" sz="1400">
                <a:latin typeface="Red Hat Display Medium"/>
                <a:ea typeface="Red Hat Display Medium"/>
                <a:cs typeface="Red Hat Display Medium"/>
                <a:sym typeface="Red Hat Display Medium"/>
              </a:rPr>
              <a:t>Title</a:t>
            </a:r>
            <a:endParaRPr sz="1400">
              <a:latin typeface="Red Hat Display Medium"/>
              <a:ea typeface="Red Hat Display Medium"/>
              <a:cs typeface="Red Hat Display Medium"/>
              <a:sym typeface="Red Hat Display Medium"/>
            </a:endParaRPr>
          </a:p>
        </p:txBody>
      </p:sp>
      <p:sp>
        <p:nvSpPr>
          <p:cNvPr id="1656" name="Google Shape;1656;p95"/>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latin typeface="Red Hat Display Medium"/>
                <a:ea typeface="Red Hat Display Medium"/>
                <a:cs typeface="Red Hat Display Medium"/>
                <a:sym typeface="Red Hat Display Medium"/>
              </a:rPr>
              <a:t>Presenter’s Name</a:t>
            </a:r>
            <a:endParaRPr sz="1400">
              <a:latin typeface="Red Hat Display Medium"/>
              <a:ea typeface="Red Hat Display Medium"/>
              <a:cs typeface="Red Hat Display Medium"/>
              <a:sym typeface="Red Hat Display Medium"/>
            </a:endParaRPr>
          </a:p>
          <a:p>
            <a:pPr indent="0" lvl="0" marL="0" rtl="0" algn="l">
              <a:spcBef>
                <a:spcPts val="0"/>
              </a:spcBef>
              <a:spcAft>
                <a:spcPts val="0"/>
              </a:spcAft>
              <a:buNone/>
            </a:pPr>
            <a:r>
              <a:rPr lang="en" sz="1400">
                <a:latin typeface="Red Hat Display Medium"/>
                <a:ea typeface="Red Hat Display Medium"/>
                <a:cs typeface="Red Hat Display Medium"/>
                <a:sym typeface="Red Hat Display Medium"/>
              </a:rPr>
              <a:t>Title</a:t>
            </a:r>
            <a:endParaRPr sz="1400">
              <a:latin typeface="Red Hat Display Medium"/>
              <a:ea typeface="Red Hat Display Medium"/>
              <a:cs typeface="Red Hat Display Medium"/>
              <a:sym typeface="Red Hat Display Medium"/>
            </a:endParaRPr>
          </a:p>
        </p:txBody>
      </p:sp>
      <p:pic>
        <p:nvPicPr>
          <p:cNvPr id="1657" name="Google Shape;1657;p95"/>
          <p:cNvPicPr preferRelativeResize="0"/>
          <p:nvPr/>
        </p:nvPicPr>
        <p:blipFill>
          <a:blip r:embed="rId3">
            <a:alphaModFix/>
          </a:blip>
          <a:stretch>
            <a:fillRect/>
          </a:stretch>
        </p:blipFill>
        <p:spPr>
          <a:xfrm>
            <a:off x="1602712" y="941056"/>
            <a:ext cx="2095500" cy="505315"/>
          </a:xfrm>
          <a:prstGeom prst="rect">
            <a:avLst/>
          </a:prstGeom>
          <a:noFill/>
          <a:ln>
            <a:noFill/>
          </a:ln>
        </p:spPr>
      </p:pic>
      <p:sp>
        <p:nvSpPr>
          <p:cNvPr id="1658" name="Google Shape;1658;p9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59" name="Google Shape;1659;p95"/>
          <p:cNvSpPr/>
          <p:nvPr/>
        </p:nvSpPr>
        <p:spPr>
          <a:xfrm flipH="1">
            <a:off x="3850600" y="754825"/>
            <a:ext cx="6868800" cy="877800"/>
          </a:xfrm>
          <a:prstGeom prst="rightArrow">
            <a:avLst>
              <a:gd fmla="val 100000" name="adj1"/>
              <a:gd fmla="val 20865" name="adj2"/>
            </a:avLst>
          </a:prstGeom>
          <a:solidFill>
            <a:srgbClr val="3C8FF7"/>
          </a:solidFill>
          <a:ln>
            <a:noFill/>
          </a:ln>
        </p:spPr>
        <p:txBody>
          <a:bodyPr anchorCtr="0" anchor="ctr" bIns="0" lIns="548625" spcFirstLastPara="1" rIns="182875" wrap="square" tIns="0">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If the presentation is not product focused, simply delete this. Do NOT insert the Red Hat logo here. If this is a product-focused deck, right click on the logo and using “Replace Image” insert the product logo of your choice. After replacing the image, right click and select “Reset Image”. Adjust spacing as needed.</a:t>
            </a:r>
            <a:endParaRPr sz="900">
              <a:solidFill>
                <a:schemeClr val="lt1"/>
              </a:solidFill>
              <a:latin typeface="Red Hat Display Medium"/>
              <a:ea typeface="Red Hat Display Medium"/>
              <a:cs typeface="Red Hat Display Medium"/>
              <a:sym typeface="Red Hat Display Medium"/>
            </a:endParaRPr>
          </a:p>
        </p:txBody>
      </p:sp>
      <p:pic>
        <p:nvPicPr>
          <p:cNvPr id="1660" name="Google Shape;1660;p95"/>
          <p:cNvPicPr preferRelativeResize="0"/>
          <p:nvPr/>
        </p:nvPicPr>
        <p:blipFill rotWithShape="1">
          <a:blip r:embed="rId4">
            <a:alphaModFix/>
          </a:blip>
          <a:srcRect b="0" l="20688" r="20688" t="0"/>
          <a:stretch/>
        </p:blipFill>
        <p:spPr>
          <a:xfrm>
            <a:off x="4124013" y="890141"/>
            <a:ext cx="327274" cy="5598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8" name="Shape 3278"/>
        <p:cNvGrpSpPr/>
        <p:nvPr/>
      </p:nvGrpSpPr>
      <p:grpSpPr>
        <a:xfrm>
          <a:off x="0" y="0"/>
          <a:ext cx="0" cy="0"/>
          <a:chOff x="0" y="0"/>
          <a:chExt cx="0" cy="0"/>
        </a:xfrm>
      </p:grpSpPr>
      <p:pic>
        <p:nvPicPr>
          <p:cNvPr id="3279" name="Google Shape;3279;p185" title="Chart"/>
          <p:cNvPicPr preferRelativeResize="0"/>
          <p:nvPr/>
        </p:nvPicPr>
        <p:blipFill>
          <a:blip r:embed="rId3">
            <a:alphaModFix/>
          </a:blip>
          <a:stretch>
            <a:fillRect/>
          </a:stretch>
        </p:blipFill>
        <p:spPr>
          <a:xfrm>
            <a:off x="1309250" y="1910150"/>
            <a:ext cx="9788326" cy="4012669"/>
          </a:xfrm>
          <a:prstGeom prst="rect">
            <a:avLst/>
          </a:prstGeom>
          <a:noFill/>
          <a:ln>
            <a:noFill/>
          </a:ln>
        </p:spPr>
      </p:pic>
      <p:sp>
        <p:nvSpPr>
          <p:cNvPr id="3280" name="Google Shape;3280;p18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3281" name="Google Shape;3281;p18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282" name="Google Shape;3282;p18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3283" name="Google Shape;3283;p185"/>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
        <p:nvSpPr>
          <p:cNvPr id="3284" name="Google Shape;3284;p185"/>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800"/>
              <a:t>Slide title should not exceed one line</a:t>
            </a:r>
            <a:endParaRPr sz="2800"/>
          </a:p>
        </p:txBody>
      </p:sp>
      <p:grpSp>
        <p:nvGrpSpPr>
          <p:cNvPr id="3285" name="Google Shape;3285;p185"/>
          <p:cNvGrpSpPr/>
          <p:nvPr/>
        </p:nvGrpSpPr>
        <p:grpSpPr>
          <a:xfrm>
            <a:off x="4440750" y="6109500"/>
            <a:ext cx="3310500" cy="748500"/>
            <a:chOff x="4440750" y="6109500"/>
            <a:chExt cx="3310500" cy="748500"/>
          </a:xfrm>
        </p:grpSpPr>
        <p:sp>
          <p:nvSpPr>
            <p:cNvPr id="3286" name="Google Shape;3286;p185"/>
            <p:cNvSpPr/>
            <p:nvPr/>
          </p:nvSpPr>
          <p:spPr>
            <a:xfrm>
              <a:off x="4440750" y="6109500"/>
              <a:ext cx="3310500" cy="748500"/>
            </a:xfrm>
            <a:prstGeom prst="rect">
              <a:avLst/>
            </a:prstGeom>
            <a:solidFill>
              <a:srgbClr val="3C8FF7">
                <a:alpha val="95750"/>
              </a:srgbClr>
            </a:solidFill>
            <a:ln>
              <a:noFill/>
            </a:ln>
          </p:spPr>
          <p:txBody>
            <a:bodyPr anchorCtr="0" anchor="ctr" bIns="91425" lIns="548625" spcFirstLastPara="1" rIns="182875" wrap="square" tIns="91425">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To edit a chart, select it and click the dropdown arrow in the top right. Select “Open source.”</a:t>
              </a:r>
              <a:endParaRPr sz="900">
                <a:solidFill>
                  <a:schemeClr val="lt1"/>
                </a:solidFill>
                <a:latin typeface="Red Hat Display Medium"/>
                <a:ea typeface="Red Hat Display Medium"/>
                <a:cs typeface="Red Hat Display Medium"/>
                <a:sym typeface="Red Hat Display Medium"/>
              </a:endParaRPr>
            </a:p>
          </p:txBody>
        </p:sp>
        <p:pic>
          <p:nvPicPr>
            <p:cNvPr id="3287" name="Google Shape;3287;p185"/>
            <p:cNvPicPr preferRelativeResize="0"/>
            <p:nvPr/>
          </p:nvPicPr>
          <p:blipFill rotWithShape="1">
            <a:blip r:embed="rId4">
              <a:alphaModFix/>
            </a:blip>
            <a:srcRect b="0" l="20688" r="20688" t="0"/>
            <a:stretch/>
          </p:blipFill>
          <p:spPr>
            <a:xfrm>
              <a:off x="4562024" y="6198213"/>
              <a:ext cx="327274" cy="559800"/>
            </a:xfrm>
            <a:prstGeom prst="rect">
              <a:avLst/>
            </a:prstGeom>
            <a:noFill/>
            <a:ln>
              <a:noFill/>
            </a:ln>
          </p:spPr>
        </p:pic>
      </p:gr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1" name="Shape 3291"/>
        <p:cNvGrpSpPr/>
        <p:nvPr/>
      </p:nvGrpSpPr>
      <p:grpSpPr>
        <a:xfrm>
          <a:off x="0" y="0"/>
          <a:ext cx="0" cy="0"/>
          <a:chOff x="0" y="0"/>
          <a:chExt cx="0" cy="0"/>
        </a:xfrm>
      </p:grpSpPr>
      <p:sp>
        <p:nvSpPr>
          <p:cNvPr id="3292" name="Google Shape;3292;p18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3293" name="Google Shape;3293;p18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294" name="Google Shape;3294;p18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3295" name="Google Shape;3295;p186"/>
          <p:cNvSpPr/>
          <p:nvPr/>
        </p:nvSpPr>
        <p:spPr>
          <a:xfrm>
            <a:off x="3279600" y="2717654"/>
            <a:ext cx="7159800" cy="12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86"/>
          <p:cNvSpPr txBox="1"/>
          <p:nvPr/>
        </p:nvSpPr>
        <p:spPr>
          <a:xfrm>
            <a:off x="3279575" y="2345200"/>
            <a:ext cx="7159800" cy="1437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000">
                <a:solidFill>
                  <a:srgbClr val="FFFFFF"/>
                </a:solidFill>
                <a:latin typeface="Red Hat Text Medium"/>
                <a:ea typeface="Red Hat Text Medium"/>
                <a:cs typeface="Red Hat Text Medium"/>
                <a:sym typeface="Red Hat Text Medium"/>
              </a:rPr>
              <a:t>01</a:t>
            </a:r>
            <a:r>
              <a:rPr lang="en" sz="900">
                <a:solidFill>
                  <a:srgbClr val="FFFFFF"/>
                </a:solidFill>
                <a:latin typeface="Red Hat Text Medium"/>
                <a:ea typeface="Red Hat Text Medium"/>
                <a:cs typeface="Red Hat Text Medium"/>
                <a:sym typeface="Red Hat Text Medium"/>
              </a:rPr>
              <a:t>   </a:t>
            </a:r>
            <a:r>
              <a:rPr lang="en" sz="1200">
                <a:solidFill>
                  <a:srgbClr val="FFFFFF"/>
                </a:solidFill>
                <a:latin typeface="Red Hat Text"/>
                <a:ea typeface="Red Hat Text"/>
                <a:cs typeface="Red Hat Text"/>
                <a:sym typeface="Red Hat Text"/>
              </a:rPr>
              <a:t>Title of chart</a:t>
            </a:r>
            <a:endParaRPr sz="1200">
              <a:solidFill>
                <a:srgbClr val="FFFFFF"/>
              </a:solidFill>
              <a:latin typeface="Red Hat Text"/>
              <a:ea typeface="Red Hat Text"/>
              <a:cs typeface="Red Hat Text"/>
              <a:sym typeface="Red Hat Text"/>
            </a:endParaRPr>
          </a:p>
        </p:txBody>
      </p:sp>
      <p:sp>
        <p:nvSpPr>
          <p:cNvPr id="3297" name="Google Shape;3297;p186"/>
          <p:cNvSpPr/>
          <p:nvPr/>
        </p:nvSpPr>
        <p:spPr>
          <a:xfrm>
            <a:off x="3279600" y="3224704"/>
            <a:ext cx="7159800" cy="12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86"/>
          <p:cNvSpPr txBox="1"/>
          <p:nvPr/>
        </p:nvSpPr>
        <p:spPr>
          <a:xfrm>
            <a:off x="3279600" y="3046350"/>
            <a:ext cx="3207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solidFill>
                  <a:srgbClr val="FFFFFF"/>
                </a:solidFill>
                <a:latin typeface="Red Hat Text"/>
                <a:ea typeface="Red Hat Text"/>
                <a:cs typeface="Red Hat Text"/>
                <a:sym typeface="Red Hat Text"/>
              </a:rPr>
              <a:t>00%</a:t>
            </a:r>
            <a:endParaRPr b="1" sz="900">
              <a:solidFill>
                <a:srgbClr val="FFFFFF"/>
              </a:solidFill>
              <a:latin typeface="Red Hat Text"/>
              <a:ea typeface="Red Hat Text"/>
              <a:cs typeface="Red Hat Text"/>
              <a:sym typeface="Red Hat Text"/>
            </a:endParaRPr>
          </a:p>
        </p:txBody>
      </p:sp>
      <p:sp>
        <p:nvSpPr>
          <p:cNvPr id="3299" name="Google Shape;3299;p186"/>
          <p:cNvSpPr txBox="1"/>
          <p:nvPr/>
        </p:nvSpPr>
        <p:spPr>
          <a:xfrm>
            <a:off x="3635075" y="3046350"/>
            <a:ext cx="68043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solidFill>
                  <a:srgbClr val="FFFFFF"/>
                </a:solidFill>
                <a:latin typeface="Red Hat Text"/>
                <a:ea typeface="Red Hat Text"/>
                <a:cs typeface="Red Hat Text"/>
                <a:sym typeface="Red Hat Text"/>
              </a:rPr>
              <a:t>Lorem ipsum</a:t>
            </a:r>
            <a:endParaRPr sz="1000">
              <a:solidFill>
                <a:srgbClr val="FFFFFF"/>
              </a:solidFill>
              <a:latin typeface="Red Hat Text"/>
              <a:ea typeface="Red Hat Text"/>
              <a:cs typeface="Red Hat Text"/>
              <a:sym typeface="Red Hat Text"/>
            </a:endParaRPr>
          </a:p>
        </p:txBody>
      </p:sp>
      <p:sp>
        <p:nvSpPr>
          <p:cNvPr id="3300" name="Google Shape;3300;p186"/>
          <p:cNvSpPr/>
          <p:nvPr/>
        </p:nvSpPr>
        <p:spPr>
          <a:xfrm>
            <a:off x="3279600" y="3731754"/>
            <a:ext cx="7159800" cy="12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86"/>
          <p:cNvSpPr txBox="1"/>
          <p:nvPr/>
        </p:nvSpPr>
        <p:spPr>
          <a:xfrm>
            <a:off x="3279600" y="3553400"/>
            <a:ext cx="3207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solidFill>
                  <a:srgbClr val="FFFFFF"/>
                </a:solidFill>
                <a:latin typeface="Red Hat Text"/>
                <a:ea typeface="Red Hat Text"/>
                <a:cs typeface="Red Hat Text"/>
                <a:sym typeface="Red Hat Text"/>
              </a:rPr>
              <a:t>00%</a:t>
            </a:r>
            <a:endParaRPr b="1" sz="900">
              <a:solidFill>
                <a:srgbClr val="FFFFFF"/>
              </a:solidFill>
              <a:latin typeface="Red Hat Text"/>
              <a:ea typeface="Red Hat Text"/>
              <a:cs typeface="Red Hat Text"/>
              <a:sym typeface="Red Hat Text"/>
            </a:endParaRPr>
          </a:p>
        </p:txBody>
      </p:sp>
      <p:sp>
        <p:nvSpPr>
          <p:cNvPr id="3302" name="Google Shape;3302;p186"/>
          <p:cNvSpPr txBox="1"/>
          <p:nvPr/>
        </p:nvSpPr>
        <p:spPr>
          <a:xfrm>
            <a:off x="3635075" y="3553400"/>
            <a:ext cx="68043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solidFill>
                  <a:srgbClr val="FFFFFF"/>
                </a:solidFill>
                <a:latin typeface="Red Hat Text"/>
                <a:ea typeface="Red Hat Text"/>
                <a:cs typeface="Red Hat Text"/>
                <a:sym typeface="Red Hat Text"/>
              </a:rPr>
              <a:t>Lorem ipsum</a:t>
            </a:r>
            <a:endParaRPr sz="1000">
              <a:solidFill>
                <a:srgbClr val="FFFFFF"/>
              </a:solidFill>
              <a:latin typeface="Red Hat Text"/>
              <a:ea typeface="Red Hat Text"/>
              <a:cs typeface="Red Hat Text"/>
              <a:sym typeface="Red Hat Text"/>
            </a:endParaRPr>
          </a:p>
        </p:txBody>
      </p:sp>
      <p:sp>
        <p:nvSpPr>
          <p:cNvPr id="3303" name="Google Shape;3303;p186"/>
          <p:cNvSpPr/>
          <p:nvPr/>
        </p:nvSpPr>
        <p:spPr>
          <a:xfrm>
            <a:off x="3279600" y="4238804"/>
            <a:ext cx="7159800" cy="12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86"/>
          <p:cNvSpPr txBox="1"/>
          <p:nvPr/>
        </p:nvSpPr>
        <p:spPr>
          <a:xfrm>
            <a:off x="3279600" y="4060450"/>
            <a:ext cx="3207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solidFill>
                  <a:srgbClr val="FFFFFF"/>
                </a:solidFill>
                <a:latin typeface="Red Hat Text"/>
                <a:ea typeface="Red Hat Text"/>
                <a:cs typeface="Red Hat Text"/>
                <a:sym typeface="Red Hat Text"/>
              </a:rPr>
              <a:t>00%</a:t>
            </a:r>
            <a:endParaRPr b="1" sz="900">
              <a:solidFill>
                <a:srgbClr val="FFFFFF"/>
              </a:solidFill>
              <a:latin typeface="Red Hat Text"/>
              <a:ea typeface="Red Hat Text"/>
              <a:cs typeface="Red Hat Text"/>
              <a:sym typeface="Red Hat Text"/>
            </a:endParaRPr>
          </a:p>
        </p:txBody>
      </p:sp>
      <p:sp>
        <p:nvSpPr>
          <p:cNvPr id="3305" name="Google Shape;3305;p186"/>
          <p:cNvSpPr txBox="1"/>
          <p:nvPr/>
        </p:nvSpPr>
        <p:spPr>
          <a:xfrm>
            <a:off x="3635075" y="4060450"/>
            <a:ext cx="68043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solidFill>
                  <a:srgbClr val="FFFFFF"/>
                </a:solidFill>
                <a:latin typeface="Red Hat Text"/>
                <a:ea typeface="Red Hat Text"/>
                <a:cs typeface="Red Hat Text"/>
                <a:sym typeface="Red Hat Text"/>
              </a:rPr>
              <a:t>Lorem ipsum</a:t>
            </a:r>
            <a:endParaRPr sz="1000">
              <a:solidFill>
                <a:srgbClr val="FFFFFF"/>
              </a:solidFill>
              <a:latin typeface="Red Hat Text"/>
              <a:ea typeface="Red Hat Text"/>
              <a:cs typeface="Red Hat Text"/>
              <a:sym typeface="Red Hat Text"/>
            </a:endParaRPr>
          </a:p>
        </p:txBody>
      </p:sp>
      <p:sp>
        <p:nvSpPr>
          <p:cNvPr id="3306" name="Google Shape;3306;p186"/>
          <p:cNvSpPr/>
          <p:nvPr/>
        </p:nvSpPr>
        <p:spPr>
          <a:xfrm>
            <a:off x="3279600" y="4748204"/>
            <a:ext cx="7159800" cy="12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86"/>
          <p:cNvSpPr txBox="1"/>
          <p:nvPr/>
        </p:nvSpPr>
        <p:spPr>
          <a:xfrm>
            <a:off x="3279600" y="4569850"/>
            <a:ext cx="3207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solidFill>
                  <a:srgbClr val="FFFFFF"/>
                </a:solidFill>
                <a:latin typeface="Red Hat Text"/>
                <a:ea typeface="Red Hat Text"/>
                <a:cs typeface="Red Hat Text"/>
                <a:sym typeface="Red Hat Text"/>
              </a:rPr>
              <a:t>00%</a:t>
            </a:r>
            <a:endParaRPr b="1" sz="900">
              <a:solidFill>
                <a:srgbClr val="FFFFFF"/>
              </a:solidFill>
              <a:latin typeface="Red Hat Text"/>
              <a:ea typeface="Red Hat Text"/>
              <a:cs typeface="Red Hat Text"/>
              <a:sym typeface="Red Hat Text"/>
            </a:endParaRPr>
          </a:p>
        </p:txBody>
      </p:sp>
      <p:sp>
        <p:nvSpPr>
          <p:cNvPr id="3308" name="Google Shape;3308;p186"/>
          <p:cNvSpPr txBox="1"/>
          <p:nvPr/>
        </p:nvSpPr>
        <p:spPr>
          <a:xfrm>
            <a:off x="3635075" y="4569850"/>
            <a:ext cx="68043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solidFill>
                  <a:srgbClr val="FFFFFF"/>
                </a:solidFill>
                <a:latin typeface="Red Hat Text"/>
                <a:ea typeface="Red Hat Text"/>
                <a:cs typeface="Red Hat Text"/>
                <a:sym typeface="Red Hat Text"/>
              </a:rPr>
              <a:t>Lorem ipsum</a:t>
            </a:r>
            <a:endParaRPr sz="1000">
              <a:solidFill>
                <a:srgbClr val="FFFFFF"/>
              </a:solidFill>
              <a:latin typeface="Red Hat Text"/>
              <a:ea typeface="Red Hat Text"/>
              <a:cs typeface="Red Hat Text"/>
              <a:sym typeface="Red Hat Text"/>
            </a:endParaRPr>
          </a:p>
        </p:txBody>
      </p:sp>
      <p:sp>
        <p:nvSpPr>
          <p:cNvPr id="3309" name="Google Shape;3309;p186"/>
          <p:cNvSpPr/>
          <p:nvPr/>
        </p:nvSpPr>
        <p:spPr>
          <a:xfrm>
            <a:off x="3279600" y="5255254"/>
            <a:ext cx="7159800" cy="12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86"/>
          <p:cNvSpPr txBox="1"/>
          <p:nvPr/>
        </p:nvSpPr>
        <p:spPr>
          <a:xfrm>
            <a:off x="3279600" y="5076900"/>
            <a:ext cx="3207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solidFill>
                  <a:srgbClr val="FFFFFF"/>
                </a:solidFill>
                <a:latin typeface="Red Hat Text"/>
                <a:ea typeface="Red Hat Text"/>
                <a:cs typeface="Red Hat Text"/>
                <a:sym typeface="Red Hat Text"/>
              </a:rPr>
              <a:t>00%</a:t>
            </a:r>
            <a:endParaRPr b="1" sz="900">
              <a:solidFill>
                <a:srgbClr val="FFFFFF"/>
              </a:solidFill>
              <a:latin typeface="Red Hat Text"/>
              <a:ea typeface="Red Hat Text"/>
              <a:cs typeface="Red Hat Text"/>
              <a:sym typeface="Red Hat Text"/>
            </a:endParaRPr>
          </a:p>
        </p:txBody>
      </p:sp>
      <p:sp>
        <p:nvSpPr>
          <p:cNvPr id="3311" name="Google Shape;3311;p186"/>
          <p:cNvSpPr txBox="1"/>
          <p:nvPr/>
        </p:nvSpPr>
        <p:spPr>
          <a:xfrm>
            <a:off x="3635075" y="5076900"/>
            <a:ext cx="68043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solidFill>
                  <a:srgbClr val="FFFFFF"/>
                </a:solidFill>
                <a:latin typeface="Red Hat Text"/>
                <a:ea typeface="Red Hat Text"/>
                <a:cs typeface="Red Hat Text"/>
                <a:sym typeface="Red Hat Text"/>
              </a:rPr>
              <a:t>Lorem ipsum</a:t>
            </a:r>
            <a:endParaRPr sz="1000">
              <a:solidFill>
                <a:srgbClr val="FFFFFF"/>
              </a:solidFill>
              <a:latin typeface="Red Hat Text"/>
              <a:ea typeface="Red Hat Text"/>
              <a:cs typeface="Red Hat Text"/>
              <a:sym typeface="Red Hat Text"/>
            </a:endParaRPr>
          </a:p>
        </p:txBody>
      </p:sp>
      <p:sp>
        <p:nvSpPr>
          <p:cNvPr id="3312" name="Google Shape;3312;p186"/>
          <p:cNvSpPr txBox="1"/>
          <p:nvPr/>
        </p:nvSpPr>
        <p:spPr>
          <a:xfrm>
            <a:off x="3279600" y="2539300"/>
            <a:ext cx="3207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solidFill>
                  <a:srgbClr val="FFFFFF"/>
                </a:solidFill>
                <a:latin typeface="Red Hat Text"/>
                <a:ea typeface="Red Hat Text"/>
                <a:cs typeface="Red Hat Text"/>
                <a:sym typeface="Red Hat Text"/>
              </a:rPr>
              <a:t>00%</a:t>
            </a:r>
            <a:endParaRPr b="1" sz="900">
              <a:solidFill>
                <a:srgbClr val="FFFFFF"/>
              </a:solidFill>
              <a:latin typeface="Red Hat Text"/>
              <a:ea typeface="Red Hat Text"/>
              <a:cs typeface="Red Hat Text"/>
              <a:sym typeface="Red Hat Text"/>
            </a:endParaRPr>
          </a:p>
        </p:txBody>
      </p:sp>
      <p:sp>
        <p:nvSpPr>
          <p:cNvPr id="3313" name="Google Shape;3313;p186"/>
          <p:cNvSpPr txBox="1"/>
          <p:nvPr/>
        </p:nvSpPr>
        <p:spPr>
          <a:xfrm>
            <a:off x="3635075" y="2539300"/>
            <a:ext cx="68043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solidFill>
                  <a:srgbClr val="FFFFFF"/>
                </a:solidFill>
                <a:latin typeface="Red Hat Text"/>
                <a:ea typeface="Red Hat Text"/>
                <a:cs typeface="Red Hat Text"/>
                <a:sym typeface="Red Hat Text"/>
              </a:rPr>
              <a:t>Lorem ipsum</a:t>
            </a:r>
            <a:endParaRPr sz="1000">
              <a:solidFill>
                <a:srgbClr val="FFFFFF"/>
              </a:solidFill>
              <a:latin typeface="Red Hat Text"/>
              <a:ea typeface="Red Hat Text"/>
              <a:cs typeface="Red Hat Text"/>
              <a:sym typeface="Red Hat Text"/>
            </a:endParaRPr>
          </a:p>
        </p:txBody>
      </p:sp>
      <p:sp>
        <p:nvSpPr>
          <p:cNvPr id="3314" name="Google Shape;3314;p186"/>
          <p:cNvSpPr/>
          <p:nvPr/>
        </p:nvSpPr>
        <p:spPr>
          <a:xfrm>
            <a:off x="3279575" y="2720625"/>
            <a:ext cx="4547100" cy="12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86"/>
          <p:cNvSpPr/>
          <p:nvPr/>
        </p:nvSpPr>
        <p:spPr>
          <a:xfrm>
            <a:off x="3279575" y="3226200"/>
            <a:ext cx="6094800" cy="1281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86"/>
          <p:cNvSpPr/>
          <p:nvPr/>
        </p:nvSpPr>
        <p:spPr>
          <a:xfrm>
            <a:off x="3279575" y="3731750"/>
            <a:ext cx="4877400" cy="12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86"/>
          <p:cNvSpPr/>
          <p:nvPr/>
        </p:nvSpPr>
        <p:spPr>
          <a:xfrm>
            <a:off x="3279575" y="4239375"/>
            <a:ext cx="4303500" cy="1281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86"/>
          <p:cNvSpPr/>
          <p:nvPr/>
        </p:nvSpPr>
        <p:spPr>
          <a:xfrm>
            <a:off x="3279575" y="4747025"/>
            <a:ext cx="5468700" cy="12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86"/>
          <p:cNvSpPr/>
          <p:nvPr/>
        </p:nvSpPr>
        <p:spPr>
          <a:xfrm>
            <a:off x="3279575" y="5257025"/>
            <a:ext cx="5834100" cy="1281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86"/>
          <p:cNvSpPr/>
          <p:nvPr/>
        </p:nvSpPr>
        <p:spPr>
          <a:xfrm>
            <a:off x="1752600" y="2720025"/>
            <a:ext cx="50700" cy="378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86"/>
          <p:cNvSpPr txBox="1"/>
          <p:nvPr/>
        </p:nvSpPr>
        <p:spPr>
          <a:xfrm>
            <a:off x="1931350" y="2732975"/>
            <a:ext cx="914400" cy="365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solidFill>
                  <a:srgbClr val="FFFFFF"/>
                </a:solidFill>
                <a:latin typeface="Red Hat Text"/>
                <a:ea typeface="Red Hat Text"/>
                <a:cs typeface="Red Hat Text"/>
                <a:sym typeface="Red Hat Text"/>
              </a:rPr>
              <a:t>Lorem ipsum dolor sit amet</a:t>
            </a:r>
            <a:endParaRPr sz="1000">
              <a:solidFill>
                <a:srgbClr val="FFFFFF"/>
              </a:solidFill>
              <a:latin typeface="Red Hat Text"/>
              <a:ea typeface="Red Hat Text"/>
              <a:cs typeface="Red Hat Text"/>
              <a:sym typeface="Red Hat Text"/>
            </a:endParaRPr>
          </a:p>
        </p:txBody>
      </p:sp>
      <p:sp>
        <p:nvSpPr>
          <p:cNvPr id="3322" name="Google Shape;3322;p186"/>
          <p:cNvSpPr/>
          <p:nvPr/>
        </p:nvSpPr>
        <p:spPr>
          <a:xfrm>
            <a:off x="1752600" y="3227649"/>
            <a:ext cx="50700" cy="3786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86"/>
          <p:cNvSpPr txBox="1"/>
          <p:nvPr/>
        </p:nvSpPr>
        <p:spPr>
          <a:xfrm>
            <a:off x="1931350" y="3240599"/>
            <a:ext cx="914400" cy="365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solidFill>
                  <a:srgbClr val="FFFFFF"/>
                </a:solidFill>
                <a:latin typeface="Red Hat Text"/>
                <a:ea typeface="Red Hat Text"/>
                <a:cs typeface="Red Hat Text"/>
                <a:sym typeface="Red Hat Text"/>
              </a:rPr>
              <a:t>Lorem ipsum dolor sit amet</a:t>
            </a:r>
            <a:endParaRPr sz="1000">
              <a:solidFill>
                <a:srgbClr val="FFFFFF"/>
              </a:solidFill>
              <a:latin typeface="Red Hat Text"/>
              <a:ea typeface="Red Hat Text"/>
              <a:cs typeface="Red Hat Text"/>
              <a:sym typeface="Red Hat Text"/>
            </a:endParaRPr>
          </a:p>
        </p:txBody>
      </p:sp>
      <p:sp>
        <p:nvSpPr>
          <p:cNvPr id="3324" name="Google Shape;3324;p186"/>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
        <p:nvSpPr>
          <p:cNvPr id="3325" name="Google Shape;3325;p186"/>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800"/>
              <a:t>Slide title should not exceed one line</a:t>
            </a:r>
            <a:endParaRPr sz="2800"/>
          </a:p>
        </p:txBody>
      </p:sp>
      <p:grpSp>
        <p:nvGrpSpPr>
          <p:cNvPr id="3326" name="Google Shape;3326;p186"/>
          <p:cNvGrpSpPr/>
          <p:nvPr/>
        </p:nvGrpSpPr>
        <p:grpSpPr>
          <a:xfrm>
            <a:off x="3930000" y="6109500"/>
            <a:ext cx="4332000" cy="748500"/>
            <a:chOff x="3930000" y="6109500"/>
            <a:chExt cx="4332000" cy="748500"/>
          </a:xfrm>
        </p:grpSpPr>
        <p:sp>
          <p:nvSpPr>
            <p:cNvPr id="3327" name="Google Shape;3327;p186"/>
            <p:cNvSpPr/>
            <p:nvPr/>
          </p:nvSpPr>
          <p:spPr>
            <a:xfrm>
              <a:off x="3930000" y="6109500"/>
              <a:ext cx="4332000" cy="748500"/>
            </a:xfrm>
            <a:prstGeom prst="rect">
              <a:avLst/>
            </a:prstGeom>
            <a:solidFill>
              <a:srgbClr val="3C8FF7">
                <a:alpha val="95750"/>
              </a:srgbClr>
            </a:solidFill>
            <a:ln>
              <a:noFill/>
            </a:ln>
          </p:spPr>
          <p:txBody>
            <a:bodyPr anchorCtr="0" anchor="ctr" bIns="91425" lIns="548625" spcFirstLastPara="1" rIns="274300" wrap="square" tIns="91425">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Use the “Width Scale” in the “Size &amp; Position” pane of the format options panel to adjust the percentage of the bar.</a:t>
              </a:r>
              <a:endParaRPr sz="900">
                <a:solidFill>
                  <a:schemeClr val="lt1"/>
                </a:solidFill>
                <a:latin typeface="Red Hat Display Medium"/>
                <a:ea typeface="Red Hat Display Medium"/>
                <a:cs typeface="Red Hat Display Medium"/>
                <a:sym typeface="Red Hat Display Medium"/>
              </a:endParaRPr>
            </a:p>
          </p:txBody>
        </p:sp>
        <p:pic>
          <p:nvPicPr>
            <p:cNvPr id="3328" name="Google Shape;3328;p186"/>
            <p:cNvPicPr preferRelativeResize="0"/>
            <p:nvPr/>
          </p:nvPicPr>
          <p:blipFill rotWithShape="1">
            <a:blip r:embed="rId3">
              <a:alphaModFix/>
            </a:blip>
            <a:srcRect b="0" l="20688" r="20688" t="0"/>
            <a:stretch/>
          </p:blipFill>
          <p:spPr>
            <a:xfrm>
              <a:off x="4052298" y="6198213"/>
              <a:ext cx="327274" cy="559800"/>
            </a:xfrm>
            <a:prstGeom prst="rect">
              <a:avLst/>
            </a:prstGeom>
            <a:noFill/>
            <a:ln>
              <a:noFill/>
            </a:ln>
          </p:spPr>
        </p:pic>
      </p:gr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2" name="Shape 3332"/>
        <p:cNvGrpSpPr/>
        <p:nvPr/>
      </p:nvGrpSpPr>
      <p:grpSpPr>
        <a:xfrm>
          <a:off x="0" y="0"/>
          <a:ext cx="0" cy="0"/>
          <a:chOff x="0" y="0"/>
          <a:chExt cx="0" cy="0"/>
        </a:xfrm>
      </p:grpSpPr>
      <p:sp>
        <p:nvSpPr>
          <p:cNvPr id="3333" name="Google Shape;3333;p187"/>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3334" name="Google Shape;3334;p18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335" name="Google Shape;3335;p18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rgbClr val="FFFFFF"/>
                </a:solidFill>
              </a:rPr>
              <a:t>Source:</a:t>
            </a:r>
            <a:endParaRPr>
              <a:solidFill>
                <a:srgbClr val="FFFFFF"/>
              </a:solidFill>
            </a:endParaRPr>
          </a:p>
          <a:p>
            <a:pPr indent="0" lvl="0" marL="0" rtl="0" algn="l">
              <a:spcBef>
                <a:spcPts val="0"/>
              </a:spcBef>
              <a:spcAft>
                <a:spcPts val="0"/>
              </a:spcAft>
              <a:buClr>
                <a:schemeClr val="dk1"/>
              </a:buClr>
              <a:buSzPts val="1100"/>
              <a:buFont typeface="Arial"/>
              <a:buNone/>
            </a:pPr>
            <a:r>
              <a:rPr lang="en">
                <a:solidFill>
                  <a:srgbClr val="FFFFFF"/>
                </a:solidFill>
              </a:rPr>
              <a:t>Insert source data here</a:t>
            </a:r>
            <a:endParaRPr>
              <a:solidFill>
                <a:srgbClr val="FFFFFF"/>
              </a:solidFill>
            </a:endParaRPr>
          </a:p>
          <a:p>
            <a:pPr indent="0" lvl="0" marL="0" rtl="0" algn="l">
              <a:spcBef>
                <a:spcPts val="0"/>
              </a:spcBef>
              <a:spcAft>
                <a:spcPts val="0"/>
              </a:spcAft>
              <a:buClr>
                <a:schemeClr val="dk1"/>
              </a:buClr>
              <a:buSzPts val="1100"/>
              <a:buFont typeface="Arial"/>
              <a:buNone/>
            </a:pPr>
            <a:r>
              <a:rPr lang="en">
                <a:solidFill>
                  <a:srgbClr val="FFFFFF"/>
                </a:solidFill>
              </a:rPr>
              <a:t>Insert source data here</a:t>
            </a:r>
            <a:endParaRPr>
              <a:solidFill>
                <a:srgbClr val="FFFFFF"/>
              </a:solidFill>
            </a:endParaRPr>
          </a:p>
          <a:p>
            <a:pPr indent="0" lvl="0" marL="0" rtl="0" algn="l">
              <a:spcBef>
                <a:spcPts val="0"/>
              </a:spcBef>
              <a:spcAft>
                <a:spcPts val="0"/>
              </a:spcAft>
              <a:buNone/>
            </a:pPr>
            <a:r>
              <a:rPr lang="en">
                <a:solidFill>
                  <a:srgbClr val="FFFFFF"/>
                </a:solidFill>
              </a:rPr>
              <a:t>Insert source data here</a:t>
            </a:r>
            <a:endParaRPr>
              <a:solidFill>
                <a:srgbClr val="FFFFFF"/>
              </a:solidFill>
            </a:endParaRPr>
          </a:p>
        </p:txBody>
      </p:sp>
      <p:sp>
        <p:nvSpPr>
          <p:cNvPr id="3336" name="Google Shape;3336;p187"/>
          <p:cNvSpPr/>
          <p:nvPr/>
        </p:nvSpPr>
        <p:spPr>
          <a:xfrm>
            <a:off x="5331871" y="2037300"/>
            <a:ext cx="5979600" cy="12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sp>
        <p:nvSpPr>
          <p:cNvPr id="3337" name="Google Shape;3337;p187"/>
          <p:cNvSpPr/>
          <p:nvPr/>
        </p:nvSpPr>
        <p:spPr>
          <a:xfrm>
            <a:off x="5331871" y="2544346"/>
            <a:ext cx="5979600" cy="12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sp>
        <p:nvSpPr>
          <p:cNvPr id="3338" name="Google Shape;3338;p187"/>
          <p:cNvSpPr txBox="1"/>
          <p:nvPr/>
        </p:nvSpPr>
        <p:spPr>
          <a:xfrm>
            <a:off x="5331871" y="2365987"/>
            <a:ext cx="3207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solidFill>
                  <a:srgbClr val="FFFFFF"/>
                </a:solidFill>
                <a:latin typeface="Red Hat Text"/>
                <a:ea typeface="Red Hat Text"/>
                <a:cs typeface="Red Hat Text"/>
                <a:sym typeface="Red Hat Text"/>
              </a:rPr>
              <a:t>00%</a:t>
            </a:r>
            <a:endParaRPr b="1" sz="900">
              <a:solidFill>
                <a:srgbClr val="FFFFFF"/>
              </a:solidFill>
              <a:latin typeface="Red Hat Text"/>
              <a:ea typeface="Red Hat Text"/>
              <a:cs typeface="Red Hat Text"/>
              <a:sym typeface="Red Hat Text"/>
            </a:endParaRPr>
          </a:p>
        </p:txBody>
      </p:sp>
      <p:sp>
        <p:nvSpPr>
          <p:cNvPr id="3339" name="Google Shape;3339;p187"/>
          <p:cNvSpPr txBox="1"/>
          <p:nvPr/>
        </p:nvSpPr>
        <p:spPr>
          <a:xfrm>
            <a:off x="5687349" y="2365975"/>
            <a:ext cx="56241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solidFill>
                  <a:srgbClr val="FFFFFF"/>
                </a:solidFill>
                <a:latin typeface="Red Hat Text"/>
                <a:ea typeface="Red Hat Text"/>
                <a:cs typeface="Red Hat Text"/>
                <a:sym typeface="Red Hat Text"/>
              </a:rPr>
              <a:t>Lorem ipsum</a:t>
            </a:r>
            <a:endParaRPr sz="1000">
              <a:solidFill>
                <a:srgbClr val="FFFFFF"/>
              </a:solidFill>
              <a:latin typeface="Red Hat Text"/>
              <a:ea typeface="Red Hat Text"/>
              <a:cs typeface="Red Hat Text"/>
              <a:sym typeface="Red Hat Text"/>
            </a:endParaRPr>
          </a:p>
        </p:txBody>
      </p:sp>
      <p:sp>
        <p:nvSpPr>
          <p:cNvPr id="3340" name="Google Shape;3340;p187"/>
          <p:cNvSpPr/>
          <p:nvPr/>
        </p:nvSpPr>
        <p:spPr>
          <a:xfrm>
            <a:off x="5331871" y="3051392"/>
            <a:ext cx="5979600" cy="12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sp>
        <p:nvSpPr>
          <p:cNvPr id="3341" name="Google Shape;3341;p187"/>
          <p:cNvSpPr txBox="1"/>
          <p:nvPr/>
        </p:nvSpPr>
        <p:spPr>
          <a:xfrm>
            <a:off x="5331871" y="2873037"/>
            <a:ext cx="3207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solidFill>
                  <a:srgbClr val="FFFFFF"/>
                </a:solidFill>
                <a:latin typeface="Red Hat Text"/>
                <a:ea typeface="Red Hat Text"/>
                <a:cs typeface="Red Hat Text"/>
                <a:sym typeface="Red Hat Text"/>
              </a:rPr>
              <a:t>00%</a:t>
            </a:r>
            <a:endParaRPr b="1" sz="900">
              <a:solidFill>
                <a:srgbClr val="FFFFFF"/>
              </a:solidFill>
              <a:latin typeface="Red Hat Text"/>
              <a:ea typeface="Red Hat Text"/>
              <a:cs typeface="Red Hat Text"/>
              <a:sym typeface="Red Hat Text"/>
            </a:endParaRPr>
          </a:p>
        </p:txBody>
      </p:sp>
      <p:sp>
        <p:nvSpPr>
          <p:cNvPr id="3342" name="Google Shape;3342;p187"/>
          <p:cNvSpPr txBox="1"/>
          <p:nvPr/>
        </p:nvSpPr>
        <p:spPr>
          <a:xfrm>
            <a:off x="5687349" y="2873025"/>
            <a:ext cx="56241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solidFill>
                  <a:srgbClr val="FFFFFF"/>
                </a:solidFill>
                <a:latin typeface="Red Hat Text"/>
                <a:ea typeface="Red Hat Text"/>
                <a:cs typeface="Red Hat Text"/>
                <a:sym typeface="Red Hat Text"/>
              </a:rPr>
              <a:t>Lorem ipsum</a:t>
            </a:r>
            <a:endParaRPr sz="1000">
              <a:solidFill>
                <a:srgbClr val="FFFFFF"/>
              </a:solidFill>
              <a:latin typeface="Red Hat Text"/>
              <a:ea typeface="Red Hat Text"/>
              <a:cs typeface="Red Hat Text"/>
              <a:sym typeface="Red Hat Text"/>
            </a:endParaRPr>
          </a:p>
        </p:txBody>
      </p:sp>
      <p:sp>
        <p:nvSpPr>
          <p:cNvPr id="3343" name="Google Shape;3343;p187"/>
          <p:cNvSpPr/>
          <p:nvPr/>
        </p:nvSpPr>
        <p:spPr>
          <a:xfrm>
            <a:off x="5331871" y="3558437"/>
            <a:ext cx="5979600" cy="12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sp>
        <p:nvSpPr>
          <p:cNvPr id="3344" name="Google Shape;3344;p187"/>
          <p:cNvSpPr txBox="1"/>
          <p:nvPr/>
        </p:nvSpPr>
        <p:spPr>
          <a:xfrm>
            <a:off x="5331871" y="3380087"/>
            <a:ext cx="3207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solidFill>
                  <a:srgbClr val="FFFFFF"/>
                </a:solidFill>
                <a:latin typeface="Red Hat Text"/>
                <a:ea typeface="Red Hat Text"/>
                <a:cs typeface="Red Hat Text"/>
                <a:sym typeface="Red Hat Text"/>
              </a:rPr>
              <a:t>00%</a:t>
            </a:r>
            <a:endParaRPr b="1" sz="900">
              <a:solidFill>
                <a:srgbClr val="FFFFFF"/>
              </a:solidFill>
              <a:latin typeface="Red Hat Text"/>
              <a:ea typeface="Red Hat Text"/>
              <a:cs typeface="Red Hat Text"/>
              <a:sym typeface="Red Hat Text"/>
            </a:endParaRPr>
          </a:p>
        </p:txBody>
      </p:sp>
      <p:sp>
        <p:nvSpPr>
          <p:cNvPr id="3345" name="Google Shape;3345;p187"/>
          <p:cNvSpPr txBox="1"/>
          <p:nvPr/>
        </p:nvSpPr>
        <p:spPr>
          <a:xfrm>
            <a:off x="5687349" y="3380075"/>
            <a:ext cx="56241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solidFill>
                  <a:srgbClr val="FFFFFF"/>
                </a:solidFill>
                <a:latin typeface="Red Hat Text"/>
                <a:ea typeface="Red Hat Text"/>
                <a:cs typeface="Red Hat Text"/>
                <a:sym typeface="Red Hat Text"/>
              </a:rPr>
              <a:t>Lorem ipsum</a:t>
            </a:r>
            <a:endParaRPr sz="1000">
              <a:solidFill>
                <a:srgbClr val="FFFFFF"/>
              </a:solidFill>
              <a:latin typeface="Red Hat Text"/>
              <a:ea typeface="Red Hat Text"/>
              <a:cs typeface="Red Hat Text"/>
              <a:sym typeface="Red Hat Text"/>
            </a:endParaRPr>
          </a:p>
        </p:txBody>
      </p:sp>
      <p:sp>
        <p:nvSpPr>
          <p:cNvPr id="3346" name="Google Shape;3346;p187"/>
          <p:cNvSpPr/>
          <p:nvPr/>
        </p:nvSpPr>
        <p:spPr>
          <a:xfrm>
            <a:off x="5331871" y="4067833"/>
            <a:ext cx="5979600" cy="12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sp>
        <p:nvSpPr>
          <p:cNvPr id="3347" name="Google Shape;3347;p187"/>
          <p:cNvSpPr txBox="1"/>
          <p:nvPr/>
        </p:nvSpPr>
        <p:spPr>
          <a:xfrm>
            <a:off x="5331871" y="3889487"/>
            <a:ext cx="3207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solidFill>
                  <a:srgbClr val="FFFFFF"/>
                </a:solidFill>
                <a:latin typeface="Red Hat Text"/>
                <a:ea typeface="Red Hat Text"/>
                <a:cs typeface="Red Hat Text"/>
                <a:sym typeface="Red Hat Text"/>
              </a:rPr>
              <a:t>00%</a:t>
            </a:r>
            <a:endParaRPr b="1" sz="900">
              <a:solidFill>
                <a:srgbClr val="FFFFFF"/>
              </a:solidFill>
              <a:latin typeface="Red Hat Text"/>
              <a:ea typeface="Red Hat Text"/>
              <a:cs typeface="Red Hat Text"/>
              <a:sym typeface="Red Hat Text"/>
            </a:endParaRPr>
          </a:p>
        </p:txBody>
      </p:sp>
      <p:sp>
        <p:nvSpPr>
          <p:cNvPr id="3348" name="Google Shape;3348;p187"/>
          <p:cNvSpPr txBox="1"/>
          <p:nvPr/>
        </p:nvSpPr>
        <p:spPr>
          <a:xfrm>
            <a:off x="5687349" y="3889475"/>
            <a:ext cx="56241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solidFill>
                  <a:srgbClr val="FFFFFF"/>
                </a:solidFill>
                <a:latin typeface="Red Hat Text"/>
                <a:ea typeface="Red Hat Text"/>
                <a:cs typeface="Red Hat Text"/>
                <a:sym typeface="Red Hat Text"/>
              </a:rPr>
              <a:t>Lorem ipsum</a:t>
            </a:r>
            <a:endParaRPr sz="1000">
              <a:solidFill>
                <a:srgbClr val="FFFFFF"/>
              </a:solidFill>
              <a:latin typeface="Red Hat Text"/>
              <a:ea typeface="Red Hat Text"/>
              <a:cs typeface="Red Hat Text"/>
              <a:sym typeface="Red Hat Text"/>
            </a:endParaRPr>
          </a:p>
        </p:txBody>
      </p:sp>
      <p:sp>
        <p:nvSpPr>
          <p:cNvPr id="3349" name="Google Shape;3349;p187"/>
          <p:cNvSpPr/>
          <p:nvPr/>
        </p:nvSpPr>
        <p:spPr>
          <a:xfrm>
            <a:off x="5331871" y="4574879"/>
            <a:ext cx="5979600" cy="12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sp>
        <p:nvSpPr>
          <p:cNvPr id="3350" name="Google Shape;3350;p187"/>
          <p:cNvSpPr txBox="1"/>
          <p:nvPr/>
        </p:nvSpPr>
        <p:spPr>
          <a:xfrm>
            <a:off x="5331871" y="4396537"/>
            <a:ext cx="3207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solidFill>
                  <a:srgbClr val="FFFFFF"/>
                </a:solidFill>
                <a:latin typeface="Red Hat Text"/>
                <a:ea typeface="Red Hat Text"/>
                <a:cs typeface="Red Hat Text"/>
                <a:sym typeface="Red Hat Text"/>
              </a:rPr>
              <a:t>00%</a:t>
            </a:r>
            <a:endParaRPr b="1" sz="900">
              <a:solidFill>
                <a:srgbClr val="FFFFFF"/>
              </a:solidFill>
              <a:latin typeface="Red Hat Text"/>
              <a:ea typeface="Red Hat Text"/>
              <a:cs typeface="Red Hat Text"/>
              <a:sym typeface="Red Hat Text"/>
            </a:endParaRPr>
          </a:p>
        </p:txBody>
      </p:sp>
      <p:sp>
        <p:nvSpPr>
          <p:cNvPr id="3351" name="Google Shape;3351;p187"/>
          <p:cNvSpPr txBox="1"/>
          <p:nvPr/>
        </p:nvSpPr>
        <p:spPr>
          <a:xfrm>
            <a:off x="5687349" y="4396525"/>
            <a:ext cx="56241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solidFill>
                  <a:srgbClr val="FFFFFF"/>
                </a:solidFill>
                <a:latin typeface="Red Hat Text"/>
                <a:ea typeface="Red Hat Text"/>
                <a:cs typeface="Red Hat Text"/>
                <a:sym typeface="Red Hat Text"/>
              </a:rPr>
              <a:t>Lorem ipsum</a:t>
            </a:r>
            <a:endParaRPr sz="1000">
              <a:solidFill>
                <a:srgbClr val="FFFFFF"/>
              </a:solidFill>
              <a:latin typeface="Red Hat Text"/>
              <a:ea typeface="Red Hat Text"/>
              <a:cs typeface="Red Hat Text"/>
              <a:sym typeface="Red Hat Text"/>
            </a:endParaRPr>
          </a:p>
        </p:txBody>
      </p:sp>
      <p:sp>
        <p:nvSpPr>
          <p:cNvPr id="3352" name="Google Shape;3352;p187"/>
          <p:cNvSpPr txBox="1"/>
          <p:nvPr/>
        </p:nvSpPr>
        <p:spPr>
          <a:xfrm>
            <a:off x="5331871" y="1858937"/>
            <a:ext cx="3207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solidFill>
                  <a:srgbClr val="FFFFFF"/>
                </a:solidFill>
                <a:latin typeface="Red Hat Text"/>
                <a:ea typeface="Red Hat Text"/>
                <a:cs typeface="Red Hat Text"/>
                <a:sym typeface="Red Hat Text"/>
              </a:rPr>
              <a:t>00%</a:t>
            </a:r>
            <a:endParaRPr b="1" sz="900">
              <a:solidFill>
                <a:srgbClr val="FFFFFF"/>
              </a:solidFill>
              <a:latin typeface="Red Hat Text"/>
              <a:ea typeface="Red Hat Text"/>
              <a:cs typeface="Red Hat Text"/>
              <a:sym typeface="Red Hat Text"/>
            </a:endParaRPr>
          </a:p>
        </p:txBody>
      </p:sp>
      <p:sp>
        <p:nvSpPr>
          <p:cNvPr id="3353" name="Google Shape;3353;p187"/>
          <p:cNvSpPr txBox="1"/>
          <p:nvPr/>
        </p:nvSpPr>
        <p:spPr>
          <a:xfrm>
            <a:off x="5687349" y="1858925"/>
            <a:ext cx="56241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solidFill>
                  <a:srgbClr val="FFFFFF"/>
                </a:solidFill>
                <a:latin typeface="Red Hat Text"/>
                <a:ea typeface="Red Hat Text"/>
                <a:cs typeface="Red Hat Text"/>
                <a:sym typeface="Red Hat Text"/>
              </a:rPr>
              <a:t>Lorem ipsum</a:t>
            </a:r>
            <a:endParaRPr sz="1000">
              <a:solidFill>
                <a:srgbClr val="FFFFFF"/>
              </a:solidFill>
              <a:latin typeface="Red Hat Text"/>
              <a:ea typeface="Red Hat Text"/>
              <a:cs typeface="Red Hat Text"/>
              <a:sym typeface="Red Hat Text"/>
            </a:endParaRPr>
          </a:p>
        </p:txBody>
      </p:sp>
      <p:sp>
        <p:nvSpPr>
          <p:cNvPr id="3354" name="Google Shape;3354;p187"/>
          <p:cNvSpPr/>
          <p:nvPr/>
        </p:nvSpPr>
        <p:spPr>
          <a:xfrm>
            <a:off x="5331850" y="2040275"/>
            <a:ext cx="4185600" cy="12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87"/>
          <p:cNvSpPr/>
          <p:nvPr/>
        </p:nvSpPr>
        <p:spPr>
          <a:xfrm>
            <a:off x="5331850" y="2545842"/>
            <a:ext cx="5090100" cy="1281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87"/>
          <p:cNvSpPr/>
          <p:nvPr/>
        </p:nvSpPr>
        <p:spPr>
          <a:xfrm>
            <a:off x="5331850" y="3051388"/>
            <a:ext cx="4073400" cy="12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87"/>
          <p:cNvSpPr/>
          <p:nvPr/>
        </p:nvSpPr>
        <p:spPr>
          <a:xfrm>
            <a:off x="5331850" y="3559009"/>
            <a:ext cx="3594000" cy="1281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87"/>
          <p:cNvSpPr/>
          <p:nvPr/>
        </p:nvSpPr>
        <p:spPr>
          <a:xfrm>
            <a:off x="5331850" y="4066654"/>
            <a:ext cx="4567200" cy="12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87"/>
          <p:cNvSpPr/>
          <p:nvPr/>
        </p:nvSpPr>
        <p:spPr>
          <a:xfrm>
            <a:off x="5331850" y="4576650"/>
            <a:ext cx="4872600" cy="1281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87"/>
          <p:cNvSpPr/>
          <p:nvPr/>
        </p:nvSpPr>
        <p:spPr>
          <a:xfrm>
            <a:off x="5331871" y="5588987"/>
            <a:ext cx="5979600" cy="12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sp>
        <p:nvSpPr>
          <p:cNvPr id="3361" name="Google Shape;3361;p187"/>
          <p:cNvSpPr txBox="1"/>
          <p:nvPr/>
        </p:nvSpPr>
        <p:spPr>
          <a:xfrm>
            <a:off x="5331871" y="5410637"/>
            <a:ext cx="3207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solidFill>
                  <a:srgbClr val="FFFFFF"/>
                </a:solidFill>
                <a:latin typeface="Red Hat Text"/>
                <a:ea typeface="Red Hat Text"/>
                <a:cs typeface="Red Hat Text"/>
                <a:sym typeface="Red Hat Text"/>
              </a:rPr>
              <a:t>00%</a:t>
            </a:r>
            <a:endParaRPr b="1" sz="900">
              <a:solidFill>
                <a:srgbClr val="FFFFFF"/>
              </a:solidFill>
              <a:latin typeface="Red Hat Text"/>
              <a:ea typeface="Red Hat Text"/>
              <a:cs typeface="Red Hat Text"/>
              <a:sym typeface="Red Hat Text"/>
            </a:endParaRPr>
          </a:p>
        </p:txBody>
      </p:sp>
      <p:sp>
        <p:nvSpPr>
          <p:cNvPr id="3362" name="Google Shape;3362;p187"/>
          <p:cNvSpPr txBox="1"/>
          <p:nvPr/>
        </p:nvSpPr>
        <p:spPr>
          <a:xfrm>
            <a:off x="5687349" y="5410625"/>
            <a:ext cx="56241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solidFill>
                  <a:srgbClr val="FFFFFF"/>
                </a:solidFill>
                <a:latin typeface="Red Hat Text"/>
                <a:ea typeface="Red Hat Text"/>
                <a:cs typeface="Red Hat Text"/>
                <a:sym typeface="Red Hat Text"/>
              </a:rPr>
              <a:t>Lorem ipsum</a:t>
            </a:r>
            <a:endParaRPr sz="1000">
              <a:solidFill>
                <a:srgbClr val="FFFFFF"/>
              </a:solidFill>
              <a:latin typeface="Red Hat Text"/>
              <a:ea typeface="Red Hat Text"/>
              <a:cs typeface="Red Hat Text"/>
              <a:sym typeface="Red Hat Text"/>
            </a:endParaRPr>
          </a:p>
        </p:txBody>
      </p:sp>
      <p:sp>
        <p:nvSpPr>
          <p:cNvPr id="3363" name="Google Shape;3363;p187"/>
          <p:cNvSpPr/>
          <p:nvPr/>
        </p:nvSpPr>
        <p:spPr>
          <a:xfrm>
            <a:off x="5331850" y="5589559"/>
            <a:ext cx="3594000" cy="1281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87"/>
          <p:cNvSpPr txBox="1"/>
          <p:nvPr/>
        </p:nvSpPr>
        <p:spPr>
          <a:xfrm>
            <a:off x="5331871" y="4905062"/>
            <a:ext cx="3207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solidFill>
                  <a:srgbClr val="FFFFFF"/>
                </a:solidFill>
                <a:latin typeface="Red Hat Text"/>
                <a:ea typeface="Red Hat Text"/>
                <a:cs typeface="Red Hat Text"/>
                <a:sym typeface="Red Hat Text"/>
              </a:rPr>
              <a:t>00%</a:t>
            </a:r>
            <a:endParaRPr b="1" sz="900">
              <a:solidFill>
                <a:srgbClr val="FFFFFF"/>
              </a:solidFill>
              <a:latin typeface="Red Hat Text"/>
              <a:ea typeface="Red Hat Text"/>
              <a:cs typeface="Red Hat Text"/>
              <a:sym typeface="Red Hat Text"/>
            </a:endParaRPr>
          </a:p>
        </p:txBody>
      </p:sp>
      <p:sp>
        <p:nvSpPr>
          <p:cNvPr id="3365" name="Google Shape;3365;p187"/>
          <p:cNvSpPr txBox="1"/>
          <p:nvPr/>
        </p:nvSpPr>
        <p:spPr>
          <a:xfrm>
            <a:off x="5687349" y="4905050"/>
            <a:ext cx="56241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solidFill>
                  <a:srgbClr val="FFFFFF"/>
                </a:solidFill>
                <a:latin typeface="Red Hat Text"/>
                <a:ea typeface="Red Hat Text"/>
                <a:cs typeface="Red Hat Text"/>
                <a:sym typeface="Red Hat Text"/>
              </a:rPr>
              <a:t>Lorem ipsum</a:t>
            </a:r>
            <a:endParaRPr sz="1000">
              <a:solidFill>
                <a:srgbClr val="FFFFFF"/>
              </a:solidFill>
              <a:latin typeface="Red Hat Text"/>
              <a:ea typeface="Red Hat Text"/>
              <a:cs typeface="Red Hat Text"/>
              <a:sym typeface="Red Hat Text"/>
            </a:endParaRPr>
          </a:p>
        </p:txBody>
      </p:sp>
      <p:sp>
        <p:nvSpPr>
          <p:cNvPr id="3366" name="Google Shape;3366;p187"/>
          <p:cNvSpPr/>
          <p:nvPr/>
        </p:nvSpPr>
        <p:spPr>
          <a:xfrm>
            <a:off x="5331850" y="5082229"/>
            <a:ext cx="4567200" cy="12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87"/>
          <p:cNvSpPr/>
          <p:nvPr/>
        </p:nvSpPr>
        <p:spPr>
          <a:xfrm>
            <a:off x="885050" y="5339300"/>
            <a:ext cx="50700" cy="378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87"/>
          <p:cNvSpPr txBox="1"/>
          <p:nvPr/>
        </p:nvSpPr>
        <p:spPr>
          <a:xfrm>
            <a:off x="1063800" y="5352250"/>
            <a:ext cx="914400" cy="365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solidFill>
                  <a:srgbClr val="FFFFFF"/>
                </a:solidFill>
                <a:latin typeface="Red Hat Text"/>
                <a:ea typeface="Red Hat Text"/>
                <a:cs typeface="Red Hat Text"/>
                <a:sym typeface="Red Hat Text"/>
              </a:rPr>
              <a:t>Lorem ipsum dolor sit amet</a:t>
            </a:r>
            <a:endParaRPr sz="1000">
              <a:solidFill>
                <a:srgbClr val="FFFFFF"/>
              </a:solidFill>
              <a:latin typeface="Red Hat Text"/>
              <a:ea typeface="Red Hat Text"/>
              <a:cs typeface="Red Hat Text"/>
              <a:sym typeface="Red Hat Text"/>
            </a:endParaRPr>
          </a:p>
        </p:txBody>
      </p:sp>
      <p:sp>
        <p:nvSpPr>
          <p:cNvPr id="3369" name="Google Shape;3369;p187"/>
          <p:cNvSpPr/>
          <p:nvPr/>
        </p:nvSpPr>
        <p:spPr>
          <a:xfrm>
            <a:off x="2079828" y="5339274"/>
            <a:ext cx="50700" cy="3786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87"/>
          <p:cNvSpPr txBox="1"/>
          <p:nvPr/>
        </p:nvSpPr>
        <p:spPr>
          <a:xfrm>
            <a:off x="2258578" y="5352224"/>
            <a:ext cx="914400" cy="365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solidFill>
                  <a:srgbClr val="FFFFFF"/>
                </a:solidFill>
                <a:latin typeface="Red Hat Text"/>
                <a:ea typeface="Red Hat Text"/>
                <a:cs typeface="Red Hat Text"/>
                <a:sym typeface="Red Hat Text"/>
              </a:rPr>
              <a:t>Lorem ipsum dolor sit amet</a:t>
            </a:r>
            <a:endParaRPr sz="1000">
              <a:solidFill>
                <a:srgbClr val="FFFFFF"/>
              </a:solidFill>
              <a:latin typeface="Red Hat Text"/>
              <a:ea typeface="Red Hat Text"/>
              <a:cs typeface="Red Hat Text"/>
              <a:sym typeface="Red Hat Text"/>
            </a:endParaRPr>
          </a:p>
        </p:txBody>
      </p:sp>
      <p:sp>
        <p:nvSpPr>
          <p:cNvPr id="3371" name="Google Shape;3371;p187"/>
          <p:cNvSpPr txBox="1"/>
          <p:nvPr/>
        </p:nvSpPr>
        <p:spPr>
          <a:xfrm>
            <a:off x="5331850" y="1651175"/>
            <a:ext cx="5979600" cy="1437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000">
                <a:solidFill>
                  <a:srgbClr val="EE0000"/>
                </a:solidFill>
                <a:latin typeface="Red Hat Text Medium"/>
                <a:ea typeface="Red Hat Text Medium"/>
                <a:cs typeface="Red Hat Text Medium"/>
                <a:sym typeface="Red Hat Text Medium"/>
              </a:rPr>
              <a:t>01</a:t>
            </a:r>
            <a:r>
              <a:rPr lang="en" sz="900">
                <a:latin typeface="Red Hat Text Medium"/>
                <a:ea typeface="Red Hat Text Medium"/>
                <a:cs typeface="Red Hat Text Medium"/>
                <a:sym typeface="Red Hat Text Medium"/>
              </a:rPr>
              <a:t>  </a:t>
            </a:r>
            <a:r>
              <a:rPr lang="en" sz="900">
                <a:solidFill>
                  <a:srgbClr val="FFFFFF"/>
                </a:solidFill>
                <a:latin typeface="Red Hat Text Medium"/>
                <a:ea typeface="Red Hat Text Medium"/>
                <a:cs typeface="Red Hat Text Medium"/>
                <a:sym typeface="Red Hat Text Medium"/>
              </a:rPr>
              <a:t> </a:t>
            </a:r>
            <a:r>
              <a:rPr lang="en" sz="1200">
                <a:solidFill>
                  <a:srgbClr val="FFFFFF"/>
                </a:solidFill>
                <a:latin typeface="Red Hat Text"/>
                <a:ea typeface="Red Hat Text"/>
                <a:cs typeface="Red Hat Text"/>
                <a:sym typeface="Red Hat Text"/>
              </a:rPr>
              <a:t>Title of chart</a:t>
            </a:r>
            <a:endParaRPr sz="1200">
              <a:solidFill>
                <a:srgbClr val="FFFFFF"/>
              </a:solidFill>
              <a:latin typeface="Red Hat Text"/>
              <a:ea typeface="Red Hat Text"/>
              <a:cs typeface="Red Hat Text"/>
              <a:sym typeface="Red Hat Text"/>
            </a:endParaRPr>
          </a:p>
        </p:txBody>
      </p:sp>
      <p:sp>
        <p:nvSpPr>
          <p:cNvPr id="3372" name="Google Shape;3372;p187"/>
          <p:cNvSpPr txBox="1"/>
          <p:nvPr>
            <p:ph type="title"/>
          </p:nvPr>
        </p:nvSpPr>
        <p:spPr>
          <a:xfrm>
            <a:off x="885050" y="1545500"/>
            <a:ext cx="4114800" cy="12900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t>Slide title should not exceed two lines</a:t>
            </a:r>
            <a:endParaRPr/>
          </a:p>
        </p:txBody>
      </p:sp>
      <p:sp>
        <p:nvSpPr>
          <p:cNvPr id="3373" name="Google Shape;3373;p187"/>
          <p:cNvSpPr txBox="1"/>
          <p:nvPr>
            <p:ph idx="1" type="subTitle"/>
          </p:nvPr>
        </p:nvSpPr>
        <p:spPr>
          <a:xfrm>
            <a:off x="885050" y="2987550"/>
            <a:ext cx="3291900" cy="11067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500"/>
              </a:spcAft>
              <a:buNone/>
            </a:pPr>
            <a:r>
              <a:rPr lang="en" sz="1800"/>
              <a:t>Optional subheading should not exceed three lines Lorem ipsum dolor sit amet consectetuer</a:t>
            </a:r>
            <a:endParaRPr sz="1800"/>
          </a:p>
        </p:txBody>
      </p:sp>
      <p:sp>
        <p:nvSpPr>
          <p:cNvPr id="3374" name="Google Shape;3374;p187"/>
          <p:cNvSpPr/>
          <p:nvPr/>
        </p:nvSpPr>
        <p:spPr>
          <a:xfrm>
            <a:off x="5331871" y="5081929"/>
            <a:ext cx="5979600" cy="12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91919"/>
              </a:solidFill>
            </a:endParaRPr>
          </a:p>
        </p:txBody>
      </p:sp>
      <p:sp>
        <p:nvSpPr>
          <p:cNvPr id="3375" name="Google Shape;3375;p187"/>
          <p:cNvSpPr/>
          <p:nvPr/>
        </p:nvSpPr>
        <p:spPr>
          <a:xfrm>
            <a:off x="5331850" y="5083100"/>
            <a:ext cx="3072600" cy="12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6" name="Google Shape;3376;p187"/>
          <p:cNvGrpSpPr/>
          <p:nvPr/>
        </p:nvGrpSpPr>
        <p:grpSpPr>
          <a:xfrm>
            <a:off x="3930000" y="6109500"/>
            <a:ext cx="4332000" cy="748500"/>
            <a:chOff x="3930000" y="6109500"/>
            <a:chExt cx="4332000" cy="748500"/>
          </a:xfrm>
        </p:grpSpPr>
        <p:sp>
          <p:nvSpPr>
            <p:cNvPr id="3377" name="Google Shape;3377;p187"/>
            <p:cNvSpPr/>
            <p:nvPr/>
          </p:nvSpPr>
          <p:spPr>
            <a:xfrm>
              <a:off x="3930000" y="6109500"/>
              <a:ext cx="4332000" cy="748500"/>
            </a:xfrm>
            <a:prstGeom prst="rect">
              <a:avLst/>
            </a:prstGeom>
            <a:solidFill>
              <a:srgbClr val="3C8FF7">
                <a:alpha val="95750"/>
              </a:srgbClr>
            </a:solidFill>
            <a:ln>
              <a:noFill/>
            </a:ln>
          </p:spPr>
          <p:txBody>
            <a:bodyPr anchorCtr="0" anchor="ctr" bIns="91425" lIns="548625" spcFirstLastPara="1" rIns="274300" wrap="square" tIns="91425">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Use the “Width Scale” in the “Size &amp; Position” pane of the format options panel to adjust the percentage of the bar.</a:t>
              </a:r>
              <a:endParaRPr sz="900">
                <a:solidFill>
                  <a:schemeClr val="lt1"/>
                </a:solidFill>
                <a:latin typeface="Red Hat Display Medium"/>
                <a:ea typeface="Red Hat Display Medium"/>
                <a:cs typeface="Red Hat Display Medium"/>
                <a:sym typeface="Red Hat Display Medium"/>
              </a:endParaRPr>
            </a:p>
          </p:txBody>
        </p:sp>
        <p:pic>
          <p:nvPicPr>
            <p:cNvPr id="3378" name="Google Shape;3378;p187"/>
            <p:cNvPicPr preferRelativeResize="0"/>
            <p:nvPr/>
          </p:nvPicPr>
          <p:blipFill rotWithShape="1">
            <a:blip r:embed="rId3">
              <a:alphaModFix/>
            </a:blip>
            <a:srcRect b="0" l="20688" r="20688" t="0"/>
            <a:stretch/>
          </p:blipFill>
          <p:spPr>
            <a:xfrm>
              <a:off x="4052298" y="6198213"/>
              <a:ext cx="327274" cy="559800"/>
            </a:xfrm>
            <a:prstGeom prst="rect">
              <a:avLst/>
            </a:prstGeom>
            <a:noFill/>
            <a:ln>
              <a:noFill/>
            </a:ln>
          </p:spPr>
        </p:pic>
      </p:gr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2" name="Shape 3382"/>
        <p:cNvGrpSpPr/>
        <p:nvPr/>
      </p:nvGrpSpPr>
      <p:grpSpPr>
        <a:xfrm>
          <a:off x="0" y="0"/>
          <a:ext cx="0" cy="0"/>
          <a:chOff x="0" y="0"/>
          <a:chExt cx="0" cy="0"/>
        </a:xfrm>
      </p:grpSpPr>
      <p:sp>
        <p:nvSpPr>
          <p:cNvPr id="3383" name="Google Shape;3383;p188"/>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3384" name="Google Shape;3384;p18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385" name="Google Shape;3385;p18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rgbClr val="FFFFFF"/>
                </a:solidFill>
              </a:rPr>
              <a:t>Source:</a:t>
            </a:r>
            <a:endParaRPr>
              <a:solidFill>
                <a:srgbClr val="FFFFFF"/>
              </a:solidFill>
            </a:endParaRPr>
          </a:p>
          <a:p>
            <a:pPr indent="0" lvl="0" marL="0" rtl="0" algn="l">
              <a:spcBef>
                <a:spcPts val="0"/>
              </a:spcBef>
              <a:spcAft>
                <a:spcPts val="0"/>
              </a:spcAft>
              <a:buClr>
                <a:schemeClr val="dk1"/>
              </a:buClr>
              <a:buSzPts val="1100"/>
              <a:buFont typeface="Arial"/>
              <a:buNone/>
            </a:pPr>
            <a:r>
              <a:rPr lang="en">
                <a:solidFill>
                  <a:srgbClr val="FFFFFF"/>
                </a:solidFill>
              </a:rPr>
              <a:t>Insert source data here</a:t>
            </a:r>
            <a:endParaRPr>
              <a:solidFill>
                <a:srgbClr val="FFFFFF"/>
              </a:solidFill>
            </a:endParaRPr>
          </a:p>
          <a:p>
            <a:pPr indent="0" lvl="0" marL="0" rtl="0" algn="l">
              <a:spcBef>
                <a:spcPts val="0"/>
              </a:spcBef>
              <a:spcAft>
                <a:spcPts val="0"/>
              </a:spcAft>
              <a:buClr>
                <a:schemeClr val="dk1"/>
              </a:buClr>
              <a:buSzPts val="1100"/>
              <a:buFont typeface="Arial"/>
              <a:buNone/>
            </a:pPr>
            <a:r>
              <a:rPr lang="en">
                <a:solidFill>
                  <a:srgbClr val="FFFFFF"/>
                </a:solidFill>
              </a:rPr>
              <a:t>Insert source data here</a:t>
            </a:r>
            <a:endParaRPr>
              <a:solidFill>
                <a:srgbClr val="FFFFFF"/>
              </a:solidFill>
            </a:endParaRPr>
          </a:p>
          <a:p>
            <a:pPr indent="0" lvl="0" marL="0" rtl="0" algn="l">
              <a:spcBef>
                <a:spcPts val="0"/>
              </a:spcBef>
              <a:spcAft>
                <a:spcPts val="0"/>
              </a:spcAft>
              <a:buNone/>
            </a:pPr>
            <a:r>
              <a:rPr lang="en">
                <a:solidFill>
                  <a:srgbClr val="FFFFFF"/>
                </a:solidFill>
              </a:rPr>
              <a:t>Insert source data here</a:t>
            </a:r>
            <a:endParaRPr>
              <a:solidFill>
                <a:srgbClr val="FFFFFF"/>
              </a:solidFill>
            </a:endParaRPr>
          </a:p>
        </p:txBody>
      </p:sp>
      <p:graphicFrame>
        <p:nvGraphicFramePr>
          <p:cNvPr id="3386" name="Google Shape;3386;p188"/>
          <p:cNvGraphicFramePr/>
          <p:nvPr/>
        </p:nvGraphicFramePr>
        <p:xfrm>
          <a:off x="5148000" y="1522600"/>
          <a:ext cx="3000000" cy="3000000"/>
        </p:xfrm>
        <a:graphic>
          <a:graphicData uri="http://schemas.openxmlformats.org/drawingml/2006/table">
            <a:tbl>
              <a:tblPr>
                <a:noFill/>
                <a:tableStyleId>{F8A23D0D-2419-4AE4-9673-379DF4FB0FCC}</a:tableStyleId>
              </a:tblPr>
              <a:tblGrid>
                <a:gridCol w="1538900"/>
                <a:gridCol w="1538900"/>
                <a:gridCol w="1538900"/>
                <a:gridCol w="1538900"/>
              </a:tblGrid>
              <a:tr h="507125">
                <a:tc>
                  <a:txBody>
                    <a:bodyPr/>
                    <a:lstStyle/>
                    <a:p>
                      <a:pPr indent="0" lvl="0" marL="0" rtl="0" algn="l">
                        <a:spcBef>
                          <a:spcPts val="0"/>
                        </a:spcBef>
                        <a:spcAft>
                          <a:spcPts val="0"/>
                        </a:spcAft>
                        <a:buNone/>
                      </a:pPr>
                      <a:r>
                        <a:t/>
                      </a:r>
                      <a:endParaRPr sz="1100">
                        <a:solidFill>
                          <a:srgbClr val="FFFFFF"/>
                        </a:solidFill>
                        <a:latin typeface="Red Hat Text"/>
                        <a:ea typeface="Red Hat Text"/>
                        <a:cs typeface="Red Hat Text"/>
                        <a:sym typeface="Red Hat Tex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Medium"/>
                          <a:ea typeface="Red Hat Text Medium"/>
                          <a:cs typeface="Red Hat Text Medium"/>
                          <a:sym typeface="Red Hat Text Medium"/>
                        </a:rPr>
                        <a:t>Column header</a:t>
                      </a:r>
                      <a:br>
                        <a:rPr lang="en" sz="1100">
                          <a:solidFill>
                            <a:srgbClr val="FFFFFF"/>
                          </a:solidFill>
                          <a:latin typeface="Red Hat Text Medium"/>
                          <a:ea typeface="Red Hat Text Medium"/>
                          <a:cs typeface="Red Hat Text Medium"/>
                          <a:sym typeface="Red Hat Text Medium"/>
                        </a:rPr>
                      </a:br>
                      <a:r>
                        <a:rPr lang="en" sz="1100">
                          <a:solidFill>
                            <a:srgbClr val="FFFFFF"/>
                          </a:solidFill>
                          <a:latin typeface="Red Hat Text Medium"/>
                          <a:ea typeface="Red Hat Text Medium"/>
                          <a:cs typeface="Red Hat Text Medium"/>
                          <a:sym typeface="Red Hat Text Medium"/>
                        </a:rPr>
                        <a:t>two lines maximum</a:t>
                      </a:r>
                      <a:endParaRPr sz="1100">
                        <a:solidFill>
                          <a:srgbClr val="FFFFFF"/>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Red Hat Text Medium"/>
                          <a:ea typeface="Red Hat Text Medium"/>
                          <a:cs typeface="Red Hat Text Medium"/>
                          <a:sym typeface="Red Hat Text Medium"/>
                        </a:rPr>
                        <a:t>Column header </a:t>
                      </a:r>
                      <a:br>
                        <a:rPr lang="en" sz="1100">
                          <a:solidFill>
                            <a:srgbClr val="FFFFFF"/>
                          </a:solidFill>
                          <a:latin typeface="Red Hat Text Medium"/>
                          <a:ea typeface="Red Hat Text Medium"/>
                          <a:cs typeface="Red Hat Text Medium"/>
                          <a:sym typeface="Red Hat Text Medium"/>
                        </a:rPr>
                      </a:br>
                      <a:r>
                        <a:rPr lang="en" sz="1100">
                          <a:solidFill>
                            <a:srgbClr val="FFFFFF"/>
                          </a:solidFill>
                          <a:latin typeface="Red Hat Text Medium"/>
                          <a:ea typeface="Red Hat Text Medium"/>
                          <a:cs typeface="Red Hat Text Medium"/>
                          <a:sym typeface="Red Hat Text Medium"/>
                        </a:rPr>
                        <a:t>two lines maximum</a:t>
                      </a:r>
                      <a:endParaRPr sz="1100">
                        <a:solidFill>
                          <a:srgbClr val="FFFFFF"/>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Red Hat Text Medium"/>
                          <a:ea typeface="Red Hat Text Medium"/>
                          <a:cs typeface="Red Hat Text Medium"/>
                          <a:sym typeface="Red Hat Text Medium"/>
                        </a:rPr>
                        <a:t>Column header </a:t>
                      </a:r>
                      <a:br>
                        <a:rPr lang="en" sz="1100">
                          <a:solidFill>
                            <a:srgbClr val="FFFFFF"/>
                          </a:solidFill>
                          <a:latin typeface="Red Hat Text Medium"/>
                          <a:ea typeface="Red Hat Text Medium"/>
                          <a:cs typeface="Red Hat Text Medium"/>
                          <a:sym typeface="Red Hat Text Medium"/>
                        </a:rPr>
                      </a:br>
                      <a:r>
                        <a:rPr lang="en" sz="1100">
                          <a:solidFill>
                            <a:srgbClr val="FFFFFF"/>
                          </a:solidFill>
                          <a:latin typeface="Red Hat Text Medium"/>
                          <a:ea typeface="Red Hat Text Medium"/>
                          <a:cs typeface="Red Hat Text Medium"/>
                          <a:sym typeface="Red Hat Text Medium"/>
                        </a:rPr>
                        <a:t>two lines maximum</a:t>
                      </a:r>
                      <a:endParaRPr sz="1100">
                        <a:solidFill>
                          <a:srgbClr val="FFFFFF"/>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FFFFFF"/>
                      </a:solidFill>
                      <a:prstDash val="solid"/>
                      <a:round/>
                      <a:headEnd len="sm" w="sm" type="none"/>
                      <a:tailEnd len="sm" w="sm" type="none"/>
                    </a:lnB>
                  </a:tcPr>
                </a:tc>
              </a:tr>
              <a:tr h="507125">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Medium"/>
                          <a:ea typeface="Red Hat Text Medium"/>
                          <a:cs typeface="Red Hat Text Medium"/>
                          <a:sym typeface="Red Hat Text Medium"/>
                        </a:rPr>
                        <a:t>Row header with</a:t>
                      </a:r>
                      <a:endParaRPr sz="1100">
                        <a:solidFill>
                          <a:srgbClr val="FFFFFF"/>
                        </a:solidFill>
                        <a:latin typeface="Red Hat Text Medium"/>
                        <a:ea typeface="Red Hat Text Medium"/>
                        <a:cs typeface="Red Hat Text Medium"/>
                        <a:sym typeface="Red Hat Text Medium"/>
                      </a:endParaRPr>
                    </a:p>
                    <a:p>
                      <a:pPr indent="0" lvl="0" marL="0" rtl="0" algn="l">
                        <a:spcBef>
                          <a:spcPts val="0"/>
                        </a:spcBef>
                        <a:spcAft>
                          <a:spcPts val="0"/>
                        </a:spcAft>
                        <a:buNone/>
                      </a:pPr>
                      <a:r>
                        <a:rPr lang="en" sz="1100">
                          <a:solidFill>
                            <a:srgbClr val="FFFFFF"/>
                          </a:solidFill>
                          <a:latin typeface="Red Hat Text Medium"/>
                          <a:ea typeface="Red Hat Text Medium"/>
                          <a:cs typeface="Red Hat Text Medium"/>
                          <a:sym typeface="Red Hat Text Medium"/>
                        </a:rPr>
                        <a:t>two lines maximum</a:t>
                      </a:r>
                      <a:endParaRPr sz="1100">
                        <a:solidFill>
                          <a:srgbClr val="FFFFFF"/>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191919"/>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191919"/>
                      </a:solidFill>
                      <a:prstDash val="solid"/>
                      <a:round/>
                      <a:headEnd len="sm" w="sm" type="none"/>
                      <a:tailEnd len="sm" w="sm" type="none"/>
                    </a:lnB>
                  </a:tcPr>
                </a:tc>
              </a:tr>
              <a:tr h="507125">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Medium"/>
                          <a:ea typeface="Red Hat Text Medium"/>
                          <a:cs typeface="Red Hat Text Medium"/>
                          <a:sym typeface="Red Hat Text Medium"/>
                        </a:rPr>
                        <a:t>Row header with</a:t>
                      </a:r>
                      <a:endParaRPr sz="1100">
                        <a:solidFill>
                          <a:srgbClr val="FFFFFF"/>
                        </a:solidFill>
                        <a:latin typeface="Red Hat Text Medium"/>
                        <a:ea typeface="Red Hat Text Medium"/>
                        <a:cs typeface="Red Hat Text Medium"/>
                        <a:sym typeface="Red Hat Text Medium"/>
                      </a:endParaRPr>
                    </a:p>
                    <a:p>
                      <a:pPr indent="0" lvl="0" marL="0" rtl="0" algn="l">
                        <a:spcBef>
                          <a:spcPts val="0"/>
                        </a:spcBef>
                        <a:spcAft>
                          <a:spcPts val="0"/>
                        </a:spcAft>
                        <a:buClr>
                          <a:schemeClr val="dk1"/>
                        </a:buClr>
                        <a:buSzPts val="1100"/>
                        <a:buFont typeface="Arial"/>
                        <a:buNone/>
                      </a:pPr>
                      <a:r>
                        <a:rPr lang="en" sz="1100">
                          <a:solidFill>
                            <a:srgbClr val="FFFFFF"/>
                          </a:solidFill>
                          <a:latin typeface="Red Hat Text Medium"/>
                          <a:ea typeface="Red Hat Text Medium"/>
                          <a:cs typeface="Red Hat Text Medium"/>
                          <a:sym typeface="Red Hat Text Medium"/>
                        </a:rPr>
                        <a:t>two lines maximum</a:t>
                      </a:r>
                      <a:endParaRPr sz="1100">
                        <a:solidFill>
                          <a:srgbClr val="FFFFFF"/>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252525"/>
                    </a:solidFill>
                  </a:tcPr>
                </a:tc>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252525"/>
                    </a:solidFill>
                  </a:tcPr>
                </a:tc>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252525"/>
                    </a:solidFill>
                  </a:tcPr>
                </a:tc>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252525"/>
                    </a:solidFill>
                  </a:tcPr>
                </a:tc>
              </a:tr>
              <a:tr h="507125">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Medium"/>
                          <a:ea typeface="Red Hat Text Medium"/>
                          <a:cs typeface="Red Hat Text Medium"/>
                          <a:sym typeface="Red Hat Text Medium"/>
                        </a:rPr>
                        <a:t>Row header with</a:t>
                      </a:r>
                      <a:endParaRPr sz="1100">
                        <a:solidFill>
                          <a:srgbClr val="FFFFFF"/>
                        </a:solidFill>
                        <a:latin typeface="Red Hat Text Medium"/>
                        <a:ea typeface="Red Hat Text Medium"/>
                        <a:cs typeface="Red Hat Text Medium"/>
                        <a:sym typeface="Red Hat Text Medium"/>
                      </a:endParaRPr>
                    </a:p>
                    <a:p>
                      <a:pPr indent="0" lvl="0" marL="0" rtl="0" algn="l">
                        <a:spcBef>
                          <a:spcPts val="0"/>
                        </a:spcBef>
                        <a:spcAft>
                          <a:spcPts val="0"/>
                        </a:spcAft>
                        <a:buClr>
                          <a:schemeClr val="dk1"/>
                        </a:buClr>
                        <a:buSzPts val="1100"/>
                        <a:buFont typeface="Arial"/>
                        <a:buNone/>
                      </a:pPr>
                      <a:r>
                        <a:rPr lang="en" sz="1100">
                          <a:solidFill>
                            <a:srgbClr val="FFFFFF"/>
                          </a:solidFill>
                          <a:latin typeface="Red Hat Text Medium"/>
                          <a:ea typeface="Red Hat Text Medium"/>
                          <a:cs typeface="Red Hat Text Medium"/>
                          <a:sym typeface="Red Hat Text Medium"/>
                        </a:rPr>
                        <a:t>two lines maximum</a:t>
                      </a:r>
                      <a:endParaRPr sz="1100">
                        <a:solidFill>
                          <a:srgbClr val="FFFFFF"/>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r>
              <a:tr h="507125">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Medium"/>
                          <a:ea typeface="Red Hat Text Medium"/>
                          <a:cs typeface="Red Hat Text Medium"/>
                          <a:sym typeface="Red Hat Text Medium"/>
                        </a:rPr>
                        <a:t>Row header with</a:t>
                      </a:r>
                      <a:endParaRPr sz="1100">
                        <a:solidFill>
                          <a:srgbClr val="FFFFFF"/>
                        </a:solidFill>
                        <a:latin typeface="Red Hat Text Medium"/>
                        <a:ea typeface="Red Hat Text Medium"/>
                        <a:cs typeface="Red Hat Text Medium"/>
                        <a:sym typeface="Red Hat Text Medium"/>
                      </a:endParaRPr>
                    </a:p>
                    <a:p>
                      <a:pPr indent="0" lvl="0" marL="0" rtl="0" algn="l">
                        <a:spcBef>
                          <a:spcPts val="0"/>
                        </a:spcBef>
                        <a:spcAft>
                          <a:spcPts val="0"/>
                        </a:spcAft>
                        <a:buClr>
                          <a:schemeClr val="dk1"/>
                        </a:buClr>
                        <a:buSzPts val="1100"/>
                        <a:buFont typeface="Arial"/>
                        <a:buNone/>
                      </a:pPr>
                      <a:r>
                        <a:rPr lang="en" sz="1100">
                          <a:solidFill>
                            <a:srgbClr val="FFFFFF"/>
                          </a:solidFill>
                          <a:latin typeface="Red Hat Text Medium"/>
                          <a:ea typeface="Red Hat Text Medium"/>
                          <a:cs typeface="Red Hat Text Medium"/>
                          <a:sym typeface="Red Hat Text Medium"/>
                        </a:rPr>
                        <a:t>two lines maximum</a:t>
                      </a:r>
                      <a:endParaRPr sz="1100">
                        <a:solidFill>
                          <a:srgbClr val="FFFFFF"/>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252525"/>
                    </a:solidFill>
                  </a:tcPr>
                </a:tc>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252525"/>
                    </a:solidFill>
                  </a:tcPr>
                </a:tc>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252525"/>
                    </a:solidFill>
                  </a:tcPr>
                </a:tc>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252525"/>
                    </a:solidFill>
                  </a:tcPr>
                </a:tc>
              </a:tr>
              <a:tr h="507125">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Medium"/>
                          <a:ea typeface="Red Hat Text Medium"/>
                          <a:cs typeface="Red Hat Text Medium"/>
                          <a:sym typeface="Red Hat Text Medium"/>
                        </a:rPr>
                        <a:t>Row header with</a:t>
                      </a:r>
                      <a:endParaRPr sz="1100">
                        <a:solidFill>
                          <a:srgbClr val="FFFFFF"/>
                        </a:solidFill>
                        <a:latin typeface="Red Hat Text Medium"/>
                        <a:ea typeface="Red Hat Text Medium"/>
                        <a:cs typeface="Red Hat Text Medium"/>
                        <a:sym typeface="Red Hat Text Medium"/>
                      </a:endParaRPr>
                    </a:p>
                    <a:p>
                      <a:pPr indent="0" lvl="0" marL="0" rtl="0" algn="l">
                        <a:spcBef>
                          <a:spcPts val="0"/>
                        </a:spcBef>
                        <a:spcAft>
                          <a:spcPts val="0"/>
                        </a:spcAft>
                        <a:buClr>
                          <a:schemeClr val="dk1"/>
                        </a:buClr>
                        <a:buSzPts val="1100"/>
                        <a:buFont typeface="Arial"/>
                        <a:buNone/>
                      </a:pPr>
                      <a:r>
                        <a:rPr lang="en" sz="1100">
                          <a:solidFill>
                            <a:srgbClr val="FFFFFF"/>
                          </a:solidFill>
                          <a:latin typeface="Red Hat Text Medium"/>
                          <a:ea typeface="Red Hat Text Medium"/>
                          <a:cs typeface="Red Hat Text Medium"/>
                          <a:sym typeface="Red Hat Text Medium"/>
                        </a:rPr>
                        <a:t>two lines maximum</a:t>
                      </a:r>
                      <a:endParaRPr sz="1100">
                        <a:solidFill>
                          <a:srgbClr val="FFFFFF"/>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r>
              <a:tr h="507125">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Medium"/>
                          <a:ea typeface="Red Hat Text Medium"/>
                          <a:cs typeface="Red Hat Text Medium"/>
                          <a:sym typeface="Red Hat Text Medium"/>
                        </a:rPr>
                        <a:t>Row header with</a:t>
                      </a:r>
                      <a:endParaRPr sz="1100">
                        <a:solidFill>
                          <a:srgbClr val="FFFFFF"/>
                        </a:solidFill>
                        <a:latin typeface="Red Hat Text Medium"/>
                        <a:ea typeface="Red Hat Text Medium"/>
                        <a:cs typeface="Red Hat Text Medium"/>
                        <a:sym typeface="Red Hat Text Medium"/>
                      </a:endParaRPr>
                    </a:p>
                    <a:p>
                      <a:pPr indent="0" lvl="0" marL="0" rtl="0" algn="l">
                        <a:spcBef>
                          <a:spcPts val="0"/>
                        </a:spcBef>
                        <a:spcAft>
                          <a:spcPts val="0"/>
                        </a:spcAft>
                        <a:buClr>
                          <a:schemeClr val="dk1"/>
                        </a:buClr>
                        <a:buSzPts val="1100"/>
                        <a:buFont typeface="Arial"/>
                        <a:buNone/>
                      </a:pPr>
                      <a:r>
                        <a:rPr lang="en" sz="1100">
                          <a:solidFill>
                            <a:srgbClr val="FFFFFF"/>
                          </a:solidFill>
                          <a:latin typeface="Red Hat Text Medium"/>
                          <a:ea typeface="Red Hat Text Medium"/>
                          <a:cs typeface="Red Hat Text Medium"/>
                          <a:sym typeface="Red Hat Text Medium"/>
                        </a:rPr>
                        <a:t>two lines maximum</a:t>
                      </a:r>
                      <a:endParaRPr sz="1100">
                        <a:solidFill>
                          <a:srgbClr val="FFFFFF"/>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252525"/>
                    </a:solidFill>
                  </a:tcPr>
                </a:tc>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252525"/>
                    </a:solidFill>
                  </a:tcPr>
                </a:tc>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252525"/>
                    </a:solidFill>
                  </a:tcPr>
                </a:tc>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252525"/>
                    </a:solidFill>
                  </a:tcPr>
                </a:tc>
              </a:tr>
              <a:tr h="507125">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Medium"/>
                          <a:ea typeface="Red Hat Text Medium"/>
                          <a:cs typeface="Red Hat Text Medium"/>
                          <a:sym typeface="Red Hat Text Medium"/>
                        </a:rPr>
                        <a:t>Row header with</a:t>
                      </a:r>
                      <a:endParaRPr sz="1100">
                        <a:solidFill>
                          <a:srgbClr val="FFFFFF"/>
                        </a:solidFill>
                        <a:latin typeface="Red Hat Text Medium"/>
                        <a:ea typeface="Red Hat Text Medium"/>
                        <a:cs typeface="Red Hat Text Medium"/>
                        <a:sym typeface="Red Hat Text Medium"/>
                      </a:endParaRPr>
                    </a:p>
                    <a:p>
                      <a:pPr indent="0" lvl="0" marL="0" rtl="0" algn="l">
                        <a:spcBef>
                          <a:spcPts val="0"/>
                        </a:spcBef>
                        <a:spcAft>
                          <a:spcPts val="0"/>
                        </a:spcAft>
                        <a:buClr>
                          <a:schemeClr val="dk1"/>
                        </a:buClr>
                        <a:buSzPts val="1100"/>
                        <a:buFont typeface="Arial"/>
                        <a:buNone/>
                      </a:pPr>
                      <a:r>
                        <a:rPr lang="en" sz="1100">
                          <a:solidFill>
                            <a:srgbClr val="FFFFFF"/>
                          </a:solidFill>
                          <a:latin typeface="Red Hat Text Medium"/>
                          <a:ea typeface="Red Hat Text Medium"/>
                          <a:cs typeface="Red Hat Text Medium"/>
                          <a:sym typeface="Red Hat Text Medium"/>
                        </a:rPr>
                        <a:t>two lines maximum</a:t>
                      </a:r>
                      <a:endParaRPr sz="1100">
                        <a:solidFill>
                          <a:srgbClr val="FFFFFF"/>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387" name="Google Shape;3387;p188"/>
          <p:cNvSpPr txBox="1"/>
          <p:nvPr/>
        </p:nvSpPr>
        <p:spPr>
          <a:xfrm>
            <a:off x="5148000" y="1396950"/>
            <a:ext cx="64866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solidFill>
                  <a:srgbClr val="EE0000"/>
                </a:solidFill>
                <a:latin typeface="Red Hat Text Medium"/>
                <a:ea typeface="Red Hat Text Medium"/>
                <a:cs typeface="Red Hat Text Medium"/>
                <a:sym typeface="Red Hat Text Medium"/>
              </a:rPr>
              <a:t>01</a:t>
            </a:r>
            <a:r>
              <a:rPr lang="en" sz="900">
                <a:latin typeface="Red Hat Text Medium"/>
                <a:ea typeface="Red Hat Text Medium"/>
                <a:cs typeface="Red Hat Text Medium"/>
                <a:sym typeface="Red Hat Text Medium"/>
              </a:rPr>
              <a:t>   </a:t>
            </a:r>
            <a:r>
              <a:rPr lang="en" sz="1200">
                <a:solidFill>
                  <a:srgbClr val="FFFFFF"/>
                </a:solidFill>
                <a:latin typeface="Red Hat Text"/>
                <a:ea typeface="Red Hat Text"/>
                <a:cs typeface="Red Hat Text"/>
                <a:sym typeface="Red Hat Text"/>
              </a:rPr>
              <a:t>Title of table</a:t>
            </a:r>
            <a:endParaRPr sz="1200">
              <a:solidFill>
                <a:srgbClr val="FFFFFF"/>
              </a:solidFill>
              <a:latin typeface="Red Hat Text"/>
              <a:ea typeface="Red Hat Text"/>
              <a:cs typeface="Red Hat Text"/>
              <a:sym typeface="Red Hat Text"/>
            </a:endParaRPr>
          </a:p>
        </p:txBody>
      </p:sp>
      <p:sp>
        <p:nvSpPr>
          <p:cNvPr id="3388" name="Google Shape;3388;p188"/>
          <p:cNvSpPr txBox="1"/>
          <p:nvPr>
            <p:ph type="title"/>
          </p:nvPr>
        </p:nvSpPr>
        <p:spPr>
          <a:xfrm>
            <a:off x="885050" y="1316900"/>
            <a:ext cx="3991800" cy="12900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t>Slide title should not exceed two lines</a:t>
            </a:r>
            <a:endParaRPr/>
          </a:p>
        </p:txBody>
      </p:sp>
      <p:sp>
        <p:nvSpPr>
          <p:cNvPr id="3389" name="Google Shape;3389;p188"/>
          <p:cNvSpPr txBox="1"/>
          <p:nvPr>
            <p:ph idx="1" type="subTitle"/>
          </p:nvPr>
        </p:nvSpPr>
        <p:spPr>
          <a:xfrm>
            <a:off x="885050" y="2758950"/>
            <a:ext cx="3291900" cy="11067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500"/>
              </a:spcAft>
              <a:buNone/>
            </a:pPr>
            <a:r>
              <a:rPr lang="en" sz="1800"/>
              <a:t>Optional subheading should not exceed three lines Lorem ipsum dolor sit amet consectetuer</a:t>
            </a:r>
            <a:endParaRPr sz="18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3" name="Shape 3393"/>
        <p:cNvGrpSpPr/>
        <p:nvPr/>
      </p:nvGrpSpPr>
      <p:grpSpPr>
        <a:xfrm>
          <a:off x="0" y="0"/>
          <a:ext cx="0" cy="0"/>
          <a:chOff x="0" y="0"/>
          <a:chExt cx="0" cy="0"/>
        </a:xfrm>
      </p:grpSpPr>
      <p:sp>
        <p:nvSpPr>
          <p:cNvPr id="3394" name="Google Shape;3394;p18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3395" name="Google Shape;3395;p18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396" name="Google Shape;3396;p18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graphicFrame>
        <p:nvGraphicFramePr>
          <p:cNvPr id="3397" name="Google Shape;3397;p189"/>
          <p:cNvGraphicFramePr/>
          <p:nvPr/>
        </p:nvGraphicFramePr>
        <p:xfrm>
          <a:off x="885150" y="2431158"/>
          <a:ext cx="3000000" cy="3000000"/>
        </p:xfrm>
        <a:graphic>
          <a:graphicData uri="http://schemas.openxmlformats.org/drawingml/2006/table">
            <a:tbl>
              <a:tblPr>
                <a:noFill/>
                <a:tableStyleId>{F8A23D0D-2419-4AE4-9673-379DF4FB0FCC}</a:tableStyleId>
              </a:tblPr>
              <a:tblGrid>
                <a:gridCol w="1737000"/>
                <a:gridCol w="1737000"/>
                <a:gridCol w="1737000"/>
                <a:gridCol w="1737000"/>
                <a:gridCol w="1737000"/>
                <a:gridCol w="1737000"/>
              </a:tblGrid>
              <a:tr h="507125">
                <a:tc>
                  <a:txBody>
                    <a:bodyPr/>
                    <a:lstStyle/>
                    <a:p>
                      <a:pPr indent="0" lvl="0" marL="0" rtl="0" algn="l">
                        <a:spcBef>
                          <a:spcPts val="0"/>
                        </a:spcBef>
                        <a:spcAft>
                          <a:spcPts val="0"/>
                        </a:spcAft>
                        <a:buNone/>
                      </a:pPr>
                      <a:r>
                        <a:t/>
                      </a:r>
                      <a:endParaRPr sz="1100">
                        <a:solidFill>
                          <a:srgbClr val="FFFFFF"/>
                        </a:solidFill>
                        <a:latin typeface="Red Hat Text Medium"/>
                        <a:ea typeface="Red Hat Text Medium"/>
                        <a:cs typeface="Red Hat Text Medium"/>
                        <a:sym typeface="Red Hat Text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Red Hat Text Medium"/>
                          <a:ea typeface="Red Hat Text Medium"/>
                          <a:cs typeface="Red Hat Text Medium"/>
                          <a:sym typeface="Red Hat Text Medium"/>
                        </a:rPr>
                        <a:t>Column header </a:t>
                      </a:r>
                      <a:br>
                        <a:rPr lang="en" sz="1100">
                          <a:solidFill>
                            <a:srgbClr val="FFFFFF"/>
                          </a:solidFill>
                          <a:latin typeface="Red Hat Text Medium"/>
                          <a:ea typeface="Red Hat Text Medium"/>
                          <a:cs typeface="Red Hat Text Medium"/>
                          <a:sym typeface="Red Hat Text Medium"/>
                        </a:rPr>
                      </a:br>
                      <a:r>
                        <a:rPr lang="en" sz="1100">
                          <a:solidFill>
                            <a:srgbClr val="FFFFFF"/>
                          </a:solidFill>
                          <a:latin typeface="Red Hat Text Medium"/>
                          <a:ea typeface="Red Hat Text Medium"/>
                          <a:cs typeface="Red Hat Text Medium"/>
                          <a:sym typeface="Red Hat Text Medium"/>
                        </a:rPr>
                        <a:t>two lines maximum</a:t>
                      </a:r>
                      <a:endParaRPr sz="1100">
                        <a:solidFill>
                          <a:srgbClr val="FFFFFF"/>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Red Hat Text Medium"/>
                          <a:ea typeface="Red Hat Text Medium"/>
                          <a:cs typeface="Red Hat Text Medium"/>
                          <a:sym typeface="Red Hat Text Medium"/>
                        </a:rPr>
                        <a:t>Column header </a:t>
                      </a:r>
                      <a:br>
                        <a:rPr lang="en" sz="1100">
                          <a:solidFill>
                            <a:srgbClr val="FFFFFF"/>
                          </a:solidFill>
                          <a:latin typeface="Red Hat Text Medium"/>
                          <a:ea typeface="Red Hat Text Medium"/>
                          <a:cs typeface="Red Hat Text Medium"/>
                          <a:sym typeface="Red Hat Text Medium"/>
                        </a:rPr>
                      </a:br>
                      <a:r>
                        <a:rPr lang="en" sz="1100">
                          <a:solidFill>
                            <a:srgbClr val="FFFFFF"/>
                          </a:solidFill>
                          <a:latin typeface="Red Hat Text Medium"/>
                          <a:ea typeface="Red Hat Text Medium"/>
                          <a:cs typeface="Red Hat Text Medium"/>
                          <a:sym typeface="Red Hat Text Medium"/>
                        </a:rPr>
                        <a:t>two lines maximum</a:t>
                      </a:r>
                      <a:endParaRPr sz="1100">
                        <a:solidFill>
                          <a:srgbClr val="FFFFFF"/>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Medium"/>
                          <a:ea typeface="Red Hat Text Medium"/>
                          <a:cs typeface="Red Hat Text Medium"/>
                          <a:sym typeface="Red Hat Text Medium"/>
                        </a:rPr>
                        <a:t>Column header </a:t>
                      </a:r>
                      <a:br>
                        <a:rPr lang="en" sz="1100">
                          <a:solidFill>
                            <a:srgbClr val="FFFFFF"/>
                          </a:solidFill>
                          <a:latin typeface="Red Hat Text Medium"/>
                          <a:ea typeface="Red Hat Text Medium"/>
                          <a:cs typeface="Red Hat Text Medium"/>
                          <a:sym typeface="Red Hat Text Medium"/>
                        </a:rPr>
                      </a:br>
                      <a:r>
                        <a:rPr lang="en" sz="1100">
                          <a:solidFill>
                            <a:srgbClr val="FFFFFF"/>
                          </a:solidFill>
                          <a:latin typeface="Red Hat Text Medium"/>
                          <a:ea typeface="Red Hat Text Medium"/>
                          <a:cs typeface="Red Hat Text Medium"/>
                          <a:sym typeface="Red Hat Text Medium"/>
                        </a:rPr>
                        <a:t>two lines maximum</a:t>
                      </a:r>
                      <a:endParaRPr sz="1100">
                        <a:solidFill>
                          <a:srgbClr val="FFFFFF"/>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Medium"/>
                          <a:ea typeface="Red Hat Text Medium"/>
                          <a:cs typeface="Red Hat Text Medium"/>
                          <a:sym typeface="Red Hat Text Medium"/>
                        </a:rPr>
                        <a:t>Column header </a:t>
                      </a:r>
                      <a:br>
                        <a:rPr lang="en" sz="1100">
                          <a:solidFill>
                            <a:srgbClr val="FFFFFF"/>
                          </a:solidFill>
                          <a:latin typeface="Red Hat Text Medium"/>
                          <a:ea typeface="Red Hat Text Medium"/>
                          <a:cs typeface="Red Hat Text Medium"/>
                          <a:sym typeface="Red Hat Text Medium"/>
                        </a:rPr>
                      </a:br>
                      <a:r>
                        <a:rPr lang="en" sz="1100">
                          <a:solidFill>
                            <a:srgbClr val="FFFFFF"/>
                          </a:solidFill>
                          <a:latin typeface="Red Hat Text Medium"/>
                          <a:ea typeface="Red Hat Text Medium"/>
                          <a:cs typeface="Red Hat Text Medium"/>
                          <a:sym typeface="Red Hat Text Medium"/>
                        </a:rPr>
                        <a:t>two lines maximum</a:t>
                      </a:r>
                      <a:endParaRPr sz="1100">
                        <a:solidFill>
                          <a:srgbClr val="FFFFFF"/>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Medium"/>
                          <a:ea typeface="Red Hat Text Medium"/>
                          <a:cs typeface="Red Hat Text Medium"/>
                          <a:sym typeface="Red Hat Text Medium"/>
                        </a:rPr>
                        <a:t>Column header </a:t>
                      </a:r>
                      <a:br>
                        <a:rPr lang="en" sz="1100">
                          <a:solidFill>
                            <a:srgbClr val="FFFFFF"/>
                          </a:solidFill>
                          <a:latin typeface="Red Hat Text Medium"/>
                          <a:ea typeface="Red Hat Text Medium"/>
                          <a:cs typeface="Red Hat Text Medium"/>
                          <a:sym typeface="Red Hat Text Medium"/>
                        </a:rPr>
                      </a:br>
                      <a:r>
                        <a:rPr lang="en" sz="1100">
                          <a:solidFill>
                            <a:srgbClr val="FFFFFF"/>
                          </a:solidFill>
                          <a:latin typeface="Red Hat Text Medium"/>
                          <a:ea typeface="Red Hat Text Medium"/>
                          <a:cs typeface="Red Hat Text Medium"/>
                          <a:sym typeface="Red Hat Text Medium"/>
                        </a:rPr>
                        <a:t>two lines maximum</a:t>
                      </a:r>
                      <a:endParaRPr sz="1100">
                        <a:solidFill>
                          <a:srgbClr val="FFFFFF"/>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FFFFFF"/>
                      </a:solidFill>
                      <a:prstDash val="solid"/>
                      <a:round/>
                      <a:headEnd len="sm" w="sm" type="none"/>
                      <a:tailEnd len="sm" w="sm" type="none"/>
                    </a:lnB>
                  </a:tcPr>
                </a:tc>
              </a:tr>
              <a:tr h="507125">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Medium"/>
                          <a:ea typeface="Red Hat Text Medium"/>
                          <a:cs typeface="Red Hat Text Medium"/>
                          <a:sym typeface="Red Hat Text Medium"/>
                        </a:rPr>
                        <a:t>Row header with</a:t>
                      </a:r>
                      <a:endParaRPr sz="1100">
                        <a:solidFill>
                          <a:srgbClr val="FFFFFF"/>
                        </a:solidFill>
                        <a:latin typeface="Red Hat Text Medium"/>
                        <a:ea typeface="Red Hat Text Medium"/>
                        <a:cs typeface="Red Hat Text Medium"/>
                        <a:sym typeface="Red Hat Text Medium"/>
                      </a:endParaRPr>
                    </a:p>
                    <a:p>
                      <a:pPr indent="0" lvl="0" marL="0" rtl="0" algn="l">
                        <a:spcBef>
                          <a:spcPts val="0"/>
                        </a:spcBef>
                        <a:spcAft>
                          <a:spcPts val="0"/>
                        </a:spcAft>
                        <a:buNone/>
                      </a:pPr>
                      <a:r>
                        <a:rPr lang="en" sz="1100">
                          <a:solidFill>
                            <a:srgbClr val="FFFFFF"/>
                          </a:solidFill>
                          <a:latin typeface="Red Hat Text Medium"/>
                          <a:ea typeface="Red Hat Text Medium"/>
                          <a:cs typeface="Red Hat Text Medium"/>
                          <a:sym typeface="Red Hat Text Medium"/>
                        </a:rPr>
                        <a:t>two lines maximum</a:t>
                      </a:r>
                      <a:endParaRPr sz="1100">
                        <a:solidFill>
                          <a:srgbClr val="FFFFFF"/>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191919"/>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EBEBEB">
                          <a:alpha val="0"/>
                        </a:srgbClr>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191919"/>
                      </a:solidFill>
                      <a:prstDash val="solid"/>
                      <a:round/>
                      <a:headEnd len="sm" w="sm" type="none"/>
                      <a:tailEnd len="sm" w="sm" type="none"/>
                    </a:lnB>
                  </a:tcPr>
                </a:tc>
              </a:tr>
              <a:tr h="507125">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Medium"/>
                          <a:ea typeface="Red Hat Text Medium"/>
                          <a:cs typeface="Red Hat Text Medium"/>
                          <a:sym typeface="Red Hat Text Medium"/>
                        </a:rPr>
                        <a:t>Row header with</a:t>
                      </a:r>
                      <a:endParaRPr sz="1100">
                        <a:solidFill>
                          <a:srgbClr val="FFFFFF"/>
                        </a:solidFill>
                        <a:latin typeface="Red Hat Text Medium"/>
                        <a:ea typeface="Red Hat Text Medium"/>
                        <a:cs typeface="Red Hat Text Medium"/>
                        <a:sym typeface="Red Hat Text Medium"/>
                      </a:endParaRPr>
                    </a:p>
                    <a:p>
                      <a:pPr indent="0" lvl="0" marL="0" rtl="0" algn="l">
                        <a:spcBef>
                          <a:spcPts val="0"/>
                        </a:spcBef>
                        <a:spcAft>
                          <a:spcPts val="0"/>
                        </a:spcAft>
                        <a:buNone/>
                      </a:pPr>
                      <a:r>
                        <a:rPr lang="en" sz="1100">
                          <a:solidFill>
                            <a:srgbClr val="FFFFFF"/>
                          </a:solidFill>
                          <a:latin typeface="Red Hat Text Medium"/>
                          <a:ea typeface="Red Hat Text Medium"/>
                          <a:cs typeface="Red Hat Text Medium"/>
                          <a:sym typeface="Red Hat Text Medium"/>
                        </a:rPr>
                        <a:t>two lines maximum</a:t>
                      </a:r>
                      <a:endParaRPr sz="1100">
                        <a:solidFill>
                          <a:srgbClr val="FFFFFF"/>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252525"/>
                    </a:solidFill>
                  </a:tcPr>
                </a:tc>
                <a:tc>
                  <a:txBody>
                    <a:bodyPr/>
                    <a:lstStyle/>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252525"/>
                    </a:solidFill>
                  </a:tcPr>
                </a:tc>
                <a:tc>
                  <a:txBody>
                    <a:bodyPr/>
                    <a:lstStyle/>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252525"/>
                    </a:solidFill>
                  </a:tcPr>
                </a:tc>
                <a:tc>
                  <a:txBody>
                    <a:bodyPr/>
                    <a:lstStyle/>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252525"/>
                    </a:solidFill>
                  </a:tcPr>
                </a:tc>
                <a:tc>
                  <a:txBody>
                    <a:bodyPr/>
                    <a:lstStyle/>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252525"/>
                    </a:solidFill>
                  </a:tcPr>
                </a:tc>
                <a:tc>
                  <a:txBody>
                    <a:bodyPr/>
                    <a:lstStyle/>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EBEBEB">
                          <a:alpha val="0"/>
                        </a:srgbClr>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252525"/>
                    </a:solidFill>
                  </a:tcPr>
                </a:tc>
              </a:tr>
              <a:tr h="507125">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Medium"/>
                          <a:ea typeface="Red Hat Text Medium"/>
                          <a:cs typeface="Red Hat Text Medium"/>
                          <a:sym typeface="Red Hat Text Medium"/>
                        </a:rPr>
                        <a:t>Row header with</a:t>
                      </a:r>
                      <a:endParaRPr sz="1100">
                        <a:solidFill>
                          <a:srgbClr val="FFFFFF"/>
                        </a:solidFill>
                        <a:latin typeface="Red Hat Text Medium"/>
                        <a:ea typeface="Red Hat Text Medium"/>
                        <a:cs typeface="Red Hat Text Medium"/>
                        <a:sym typeface="Red Hat Text Medium"/>
                      </a:endParaRPr>
                    </a:p>
                    <a:p>
                      <a:pPr indent="0" lvl="0" marL="0" rtl="0" algn="l">
                        <a:spcBef>
                          <a:spcPts val="0"/>
                        </a:spcBef>
                        <a:spcAft>
                          <a:spcPts val="0"/>
                        </a:spcAft>
                        <a:buNone/>
                      </a:pPr>
                      <a:r>
                        <a:rPr lang="en" sz="1100">
                          <a:solidFill>
                            <a:srgbClr val="FFFFFF"/>
                          </a:solidFill>
                          <a:latin typeface="Red Hat Text Medium"/>
                          <a:ea typeface="Red Hat Text Medium"/>
                          <a:cs typeface="Red Hat Text Medium"/>
                          <a:sym typeface="Red Hat Text Medium"/>
                        </a:rPr>
                        <a:t>two lines maximum</a:t>
                      </a:r>
                      <a:endParaRPr sz="1100">
                        <a:solidFill>
                          <a:srgbClr val="FFFFFF"/>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EBEBEB">
                          <a:alpha val="0"/>
                        </a:srgbClr>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tcPr>
                </a:tc>
              </a:tr>
              <a:tr h="507125">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Medium"/>
                          <a:ea typeface="Red Hat Text Medium"/>
                          <a:cs typeface="Red Hat Text Medium"/>
                          <a:sym typeface="Red Hat Text Medium"/>
                        </a:rPr>
                        <a:t>Row header with</a:t>
                      </a:r>
                      <a:endParaRPr sz="1100">
                        <a:solidFill>
                          <a:srgbClr val="FFFFFF"/>
                        </a:solidFill>
                        <a:latin typeface="Red Hat Text Medium"/>
                        <a:ea typeface="Red Hat Text Medium"/>
                        <a:cs typeface="Red Hat Text Medium"/>
                        <a:sym typeface="Red Hat Text Medium"/>
                      </a:endParaRPr>
                    </a:p>
                    <a:p>
                      <a:pPr indent="0" lvl="0" marL="0" rtl="0" algn="l">
                        <a:spcBef>
                          <a:spcPts val="0"/>
                        </a:spcBef>
                        <a:spcAft>
                          <a:spcPts val="0"/>
                        </a:spcAft>
                        <a:buNone/>
                      </a:pPr>
                      <a:r>
                        <a:rPr lang="en" sz="1100">
                          <a:solidFill>
                            <a:srgbClr val="FFFFFF"/>
                          </a:solidFill>
                          <a:latin typeface="Red Hat Text Medium"/>
                          <a:ea typeface="Red Hat Text Medium"/>
                          <a:cs typeface="Red Hat Text Medium"/>
                          <a:sym typeface="Red Hat Text Medium"/>
                        </a:rPr>
                        <a:t>two lines maximum</a:t>
                      </a:r>
                      <a:endParaRPr sz="1100">
                        <a:solidFill>
                          <a:srgbClr val="FFFFFF"/>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252525"/>
                    </a:solidFill>
                  </a:tcPr>
                </a:tc>
                <a:tc>
                  <a:txBody>
                    <a:bodyPr/>
                    <a:lstStyle/>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252525"/>
                    </a:solidFill>
                  </a:tcPr>
                </a:tc>
                <a:tc>
                  <a:txBody>
                    <a:bodyPr/>
                    <a:lstStyle/>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252525"/>
                    </a:solidFill>
                  </a:tcPr>
                </a:tc>
                <a:tc>
                  <a:txBody>
                    <a:bodyPr/>
                    <a:lstStyle/>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252525"/>
                    </a:solidFill>
                  </a:tcPr>
                </a:tc>
                <a:tc>
                  <a:txBody>
                    <a:bodyPr/>
                    <a:lstStyle/>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252525"/>
                    </a:solidFill>
                  </a:tcPr>
                </a:tc>
                <a:tc>
                  <a:txBody>
                    <a:bodyPr/>
                    <a:lstStyle/>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EBEBEB">
                          <a:alpha val="0"/>
                        </a:srgbClr>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191919"/>
                      </a:solidFill>
                      <a:prstDash val="solid"/>
                      <a:round/>
                      <a:headEnd len="sm" w="sm" type="none"/>
                      <a:tailEnd len="sm" w="sm" type="none"/>
                    </a:lnB>
                    <a:solidFill>
                      <a:srgbClr val="252525"/>
                    </a:solidFill>
                  </a:tcPr>
                </a:tc>
              </a:tr>
              <a:tr h="507125">
                <a:tc>
                  <a:txBody>
                    <a:bodyPr/>
                    <a:lstStyle/>
                    <a:p>
                      <a:pPr indent="0" lvl="0" marL="0" rtl="0" algn="l">
                        <a:spcBef>
                          <a:spcPts val="0"/>
                        </a:spcBef>
                        <a:spcAft>
                          <a:spcPts val="0"/>
                        </a:spcAft>
                        <a:buClr>
                          <a:schemeClr val="dk1"/>
                        </a:buClr>
                        <a:buSzPts val="1100"/>
                        <a:buFont typeface="Arial"/>
                        <a:buNone/>
                      </a:pPr>
                      <a:r>
                        <a:rPr lang="en" sz="1100">
                          <a:solidFill>
                            <a:srgbClr val="FFFFFF"/>
                          </a:solidFill>
                          <a:latin typeface="Red Hat Text Medium"/>
                          <a:ea typeface="Red Hat Text Medium"/>
                          <a:cs typeface="Red Hat Text Medium"/>
                          <a:sym typeface="Red Hat Text Medium"/>
                        </a:rPr>
                        <a:t>Row header with</a:t>
                      </a:r>
                      <a:endParaRPr sz="1100">
                        <a:solidFill>
                          <a:srgbClr val="FFFFFF"/>
                        </a:solidFill>
                        <a:latin typeface="Red Hat Text Medium"/>
                        <a:ea typeface="Red Hat Text Medium"/>
                        <a:cs typeface="Red Hat Text Medium"/>
                        <a:sym typeface="Red Hat Text Medium"/>
                      </a:endParaRPr>
                    </a:p>
                    <a:p>
                      <a:pPr indent="0" lvl="0" marL="0" rtl="0" algn="l">
                        <a:spcBef>
                          <a:spcPts val="0"/>
                        </a:spcBef>
                        <a:spcAft>
                          <a:spcPts val="0"/>
                        </a:spcAft>
                        <a:buNone/>
                      </a:pPr>
                      <a:r>
                        <a:rPr lang="en" sz="1100">
                          <a:solidFill>
                            <a:srgbClr val="FFFFFF"/>
                          </a:solidFill>
                          <a:latin typeface="Red Hat Text Medium"/>
                          <a:ea typeface="Red Hat Text Medium"/>
                          <a:cs typeface="Red Hat Text Medium"/>
                          <a:sym typeface="Red Hat Text Medium"/>
                        </a:rPr>
                        <a:t>two lines maximum</a:t>
                      </a:r>
                      <a:endParaRPr sz="1100">
                        <a:solidFill>
                          <a:srgbClr val="FFFFFF"/>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EBEBEB">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EBEBEB">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EBEBEB">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EBEBEB">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191919"/>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EBEBEB">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Body cell should be</a:t>
                      </a:r>
                      <a:endParaRPr sz="1100">
                        <a:solidFill>
                          <a:srgbClr val="FFFFFF"/>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FFFFFF"/>
                          </a:solidFill>
                          <a:latin typeface="Red Hat Text"/>
                          <a:ea typeface="Red Hat Text"/>
                          <a:cs typeface="Red Hat Text"/>
                          <a:sym typeface="Red Hat Text"/>
                        </a:rPr>
                        <a:t>limited to two lines</a:t>
                      </a:r>
                      <a:endParaRPr sz="1100">
                        <a:solidFill>
                          <a:srgbClr val="FFFFFF"/>
                        </a:solidFill>
                        <a:latin typeface="Red Hat Text"/>
                        <a:ea typeface="Red Hat Text"/>
                        <a:cs typeface="Red Hat Text"/>
                        <a:sym typeface="Red Hat Text"/>
                      </a:endParaRPr>
                    </a:p>
                  </a:txBody>
                  <a:tcPr marT="91425" marB="91425" marR="137150" marL="137150" anchor="ctr">
                    <a:lnL cap="flat" cmpd="sng" w="9525">
                      <a:solidFill>
                        <a:srgbClr val="191919"/>
                      </a:solidFill>
                      <a:prstDash val="solid"/>
                      <a:round/>
                      <a:headEnd len="sm" w="sm" type="none"/>
                      <a:tailEnd len="sm" w="sm" type="none"/>
                    </a:lnL>
                    <a:lnR cap="flat" cmpd="sng" w="9525">
                      <a:solidFill>
                        <a:srgbClr val="EBEBEB">
                          <a:alpha val="0"/>
                        </a:srgbClr>
                      </a:solidFill>
                      <a:prstDash val="solid"/>
                      <a:round/>
                      <a:headEnd len="sm" w="sm" type="none"/>
                      <a:tailEnd len="sm" w="sm" type="none"/>
                    </a:lnR>
                    <a:lnT cap="flat" cmpd="sng" w="9525">
                      <a:solidFill>
                        <a:srgbClr val="191919"/>
                      </a:solidFill>
                      <a:prstDash val="solid"/>
                      <a:round/>
                      <a:headEnd len="sm" w="sm" type="none"/>
                      <a:tailEnd len="sm" w="sm" type="none"/>
                    </a:lnT>
                    <a:lnB cap="flat" cmpd="sng" w="9525">
                      <a:solidFill>
                        <a:srgbClr val="EBEBEB">
                          <a:alpha val="0"/>
                        </a:srgbClr>
                      </a:solidFill>
                      <a:prstDash val="solid"/>
                      <a:round/>
                      <a:headEnd len="sm" w="sm" type="none"/>
                      <a:tailEnd len="sm" w="sm" type="none"/>
                    </a:lnB>
                  </a:tcPr>
                </a:tc>
              </a:tr>
            </a:tbl>
          </a:graphicData>
        </a:graphic>
      </p:graphicFrame>
      <p:sp>
        <p:nvSpPr>
          <p:cNvPr id="3398" name="Google Shape;3398;p189"/>
          <p:cNvSpPr txBox="1"/>
          <p:nvPr/>
        </p:nvSpPr>
        <p:spPr>
          <a:xfrm>
            <a:off x="885150" y="2310575"/>
            <a:ext cx="104220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solidFill>
                  <a:srgbClr val="EE0000"/>
                </a:solidFill>
                <a:latin typeface="Red Hat Text Medium"/>
                <a:ea typeface="Red Hat Text Medium"/>
                <a:cs typeface="Red Hat Text Medium"/>
                <a:sym typeface="Red Hat Text Medium"/>
              </a:rPr>
              <a:t>01</a:t>
            </a:r>
            <a:r>
              <a:rPr lang="en" sz="900">
                <a:latin typeface="Red Hat Text Medium"/>
                <a:ea typeface="Red Hat Text Medium"/>
                <a:cs typeface="Red Hat Text Medium"/>
                <a:sym typeface="Red Hat Text Medium"/>
              </a:rPr>
              <a:t>   </a:t>
            </a:r>
            <a:r>
              <a:rPr lang="en" sz="1200">
                <a:solidFill>
                  <a:srgbClr val="FFFFFF"/>
                </a:solidFill>
                <a:latin typeface="Red Hat Text"/>
                <a:ea typeface="Red Hat Text"/>
                <a:cs typeface="Red Hat Text"/>
                <a:sym typeface="Red Hat Text"/>
              </a:rPr>
              <a:t>Title of table</a:t>
            </a:r>
            <a:endParaRPr sz="1200">
              <a:solidFill>
                <a:srgbClr val="FFFFFF"/>
              </a:solidFill>
              <a:latin typeface="Red Hat Text"/>
              <a:ea typeface="Red Hat Text"/>
              <a:cs typeface="Red Hat Text"/>
              <a:sym typeface="Red Hat Text"/>
            </a:endParaRPr>
          </a:p>
        </p:txBody>
      </p:sp>
      <p:sp>
        <p:nvSpPr>
          <p:cNvPr id="3399" name="Google Shape;3399;p189"/>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
        <p:nvSpPr>
          <p:cNvPr id="3400" name="Google Shape;3400;p189"/>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800"/>
              <a:t>Slide title should not exceed one line</a:t>
            </a:r>
            <a:endParaRPr sz="28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4" name="Shape 3404"/>
        <p:cNvGrpSpPr/>
        <p:nvPr/>
      </p:nvGrpSpPr>
      <p:grpSpPr>
        <a:xfrm>
          <a:off x="0" y="0"/>
          <a:ext cx="0" cy="0"/>
          <a:chOff x="0" y="0"/>
          <a:chExt cx="0" cy="0"/>
        </a:xfrm>
      </p:grpSpPr>
      <p:sp>
        <p:nvSpPr>
          <p:cNvPr id="3405" name="Google Shape;3405;p190"/>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a:t>Slide title should not exceed one line</a:t>
            </a:r>
            <a:endParaRPr/>
          </a:p>
        </p:txBody>
      </p:sp>
      <p:sp>
        <p:nvSpPr>
          <p:cNvPr id="3406" name="Google Shape;3406;p190"/>
          <p:cNvSpPr/>
          <p:nvPr/>
        </p:nvSpPr>
        <p:spPr>
          <a:xfrm>
            <a:off x="2084425" y="4194325"/>
            <a:ext cx="10107600" cy="113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07" name="Google Shape;3407;p190"/>
          <p:cNvCxnSpPr/>
          <p:nvPr/>
        </p:nvCxnSpPr>
        <p:spPr>
          <a:xfrm rot="10800000">
            <a:off x="2084425" y="3683425"/>
            <a:ext cx="0" cy="624600"/>
          </a:xfrm>
          <a:prstGeom prst="straightConnector1">
            <a:avLst/>
          </a:prstGeom>
          <a:noFill/>
          <a:ln cap="flat" cmpd="sng" w="9525">
            <a:solidFill>
              <a:srgbClr val="EE0000"/>
            </a:solidFill>
            <a:prstDash val="solid"/>
            <a:round/>
            <a:headEnd len="med" w="med" type="none"/>
            <a:tailEnd len="med" w="med" type="oval"/>
          </a:ln>
        </p:spPr>
      </p:cxnSp>
      <p:cxnSp>
        <p:nvCxnSpPr>
          <p:cNvPr id="3408" name="Google Shape;3408;p190"/>
          <p:cNvCxnSpPr/>
          <p:nvPr/>
        </p:nvCxnSpPr>
        <p:spPr>
          <a:xfrm rot="10800000">
            <a:off x="5449421" y="3683425"/>
            <a:ext cx="0" cy="624600"/>
          </a:xfrm>
          <a:prstGeom prst="straightConnector1">
            <a:avLst/>
          </a:prstGeom>
          <a:noFill/>
          <a:ln cap="flat" cmpd="sng" w="9525">
            <a:solidFill>
              <a:srgbClr val="EE0000"/>
            </a:solidFill>
            <a:prstDash val="solid"/>
            <a:round/>
            <a:headEnd len="med" w="med" type="none"/>
            <a:tailEnd len="med" w="med" type="oval"/>
          </a:ln>
        </p:spPr>
      </p:cxnSp>
      <p:cxnSp>
        <p:nvCxnSpPr>
          <p:cNvPr id="3409" name="Google Shape;3409;p190"/>
          <p:cNvCxnSpPr/>
          <p:nvPr/>
        </p:nvCxnSpPr>
        <p:spPr>
          <a:xfrm rot="10800000">
            <a:off x="8814390" y="3683425"/>
            <a:ext cx="0" cy="624600"/>
          </a:xfrm>
          <a:prstGeom prst="straightConnector1">
            <a:avLst/>
          </a:prstGeom>
          <a:noFill/>
          <a:ln cap="flat" cmpd="sng" w="9525">
            <a:solidFill>
              <a:srgbClr val="EE0000"/>
            </a:solidFill>
            <a:prstDash val="solid"/>
            <a:round/>
            <a:headEnd len="med" w="med" type="none"/>
            <a:tailEnd len="med" w="med" type="oval"/>
          </a:ln>
        </p:spPr>
      </p:cxnSp>
      <p:cxnSp>
        <p:nvCxnSpPr>
          <p:cNvPr id="3410" name="Google Shape;3410;p190"/>
          <p:cNvCxnSpPr/>
          <p:nvPr/>
        </p:nvCxnSpPr>
        <p:spPr>
          <a:xfrm rot="10800000">
            <a:off x="3777581" y="4194325"/>
            <a:ext cx="0" cy="624600"/>
          </a:xfrm>
          <a:prstGeom prst="straightConnector1">
            <a:avLst/>
          </a:prstGeom>
          <a:noFill/>
          <a:ln cap="flat" cmpd="sng" w="9525">
            <a:solidFill>
              <a:srgbClr val="EE0000"/>
            </a:solidFill>
            <a:prstDash val="solid"/>
            <a:round/>
            <a:headEnd len="med" w="med" type="oval"/>
            <a:tailEnd len="med" w="med" type="none"/>
          </a:ln>
        </p:spPr>
      </p:cxnSp>
      <p:cxnSp>
        <p:nvCxnSpPr>
          <p:cNvPr id="3411" name="Google Shape;3411;p190"/>
          <p:cNvCxnSpPr/>
          <p:nvPr/>
        </p:nvCxnSpPr>
        <p:spPr>
          <a:xfrm rot="10800000">
            <a:off x="7144122" y="4194325"/>
            <a:ext cx="0" cy="624600"/>
          </a:xfrm>
          <a:prstGeom prst="straightConnector1">
            <a:avLst/>
          </a:prstGeom>
          <a:noFill/>
          <a:ln cap="flat" cmpd="sng" w="9525">
            <a:solidFill>
              <a:srgbClr val="EE0000"/>
            </a:solidFill>
            <a:prstDash val="solid"/>
            <a:round/>
            <a:headEnd len="med" w="med" type="oval"/>
            <a:tailEnd len="med" w="med" type="none"/>
          </a:ln>
        </p:spPr>
      </p:cxnSp>
      <p:cxnSp>
        <p:nvCxnSpPr>
          <p:cNvPr id="3412" name="Google Shape;3412;p190"/>
          <p:cNvCxnSpPr/>
          <p:nvPr/>
        </p:nvCxnSpPr>
        <p:spPr>
          <a:xfrm rot="10800000">
            <a:off x="10516202" y="4194325"/>
            <a:ext cx="0" cy="624600"/>
          </a:xfrm>
          <a:prstGeom prst="straightConnector1">
            <a:avLst/>
          </a:prstGeom>
          <a:noFill/>
          <a:ln cap="flat" cmpd="sng" w="9525">
            <a:solidFill>
              <a:srgbClr val="EE0000"/>
            </a:solidFill>
            <a:prstDash val="solid"/>
            <a:round/>
            <a:headEnd len="med" w="med" type="oval"/>
            <a:tailEnd len="med" w="med" type="none"/>
          </a:ln>
        </p:spPr>
      </p:cxnSp>
      <p:sp>
        <p:nvSpPr>
          <p:cNvPr id="3413" name="Google Shape;3413;p190"/>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3414" name="Google Shape;3414;p19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415" name="Google Shape;3415;p19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3416" name="Google Shape;3416;p190"/>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Body headline</a:t>
            </a:r>
            <a:endParaRPr/>
          </a:p>
        </p:txBody>
      </p:sp>
      <p:sp>
        <p:nvSpPr>
          <p:cNvPr id="3417" name="Google Shape;3417;p190"/>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 dolor sit amet, consectetuer adipiscing elit, diam nonummy nibh euismod.</a:t>
            </a:r>
            <a:endParaRPr/>
          </a:p>
        </p:txBody>
      </p:sp>
      <p:sp>
        <p:nvSpPr>
          <p:cNvPr id="3418" name="Google Shape;3418;p190"/>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20XX</a:t>
            </a:r>
            <a:endParaRPr/>
          </a:p>
        </p:txBody>
      </p:sp>
      <p:sp>
        <p:nvSpPr>
          <p:cNvPr id="3419" name="Google Shape;3419;p190"/>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20XX</a:t>
            </a:r>
            <a:endParaRPr/>
          </a:p>
        </p:txBody>
      </p:sp>
      <p:sp>
        <p:nvSpPr>
          <p:cNvPr id="3420" name="Google Shape;3420;p190"/>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a:t>Body headline</a:t>
            </a:r>
            <a:endParaRPr/>
          </a:p>
        </p:txBody>
      </p:sp>
      <p:sp>
        <p:nvSpPr>
          <p:cNvPr id="3421" name="Google Shape;3421;p190"/>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Lorem ipsum dolor sit amet, consectetuer adipiscing elit, diam nonummy nibh euismod.</a:t>
            </a:r>
            <a:endParaRPr/>
          </a:p>
        </p:txBody>
      </p:sp>
      <p:sp>
        <p:nvSpPr>
          <p:cNvPr id="3422" name="Google Shape;3422;p190"/>
          <p:cNvSpPr txBox="1"/>
          <p:nvPr>
            <p:ph idx="2" type="subTitle"/>
          </p:nvPr>
        </p:nvSpPr>
        <p:spPr>
          <a:xfrm>
            <a:off x="5400431" y="2497493"/>
            <a:ext cx="2106900" cy="37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Body headline</a:t>
            </a:r>
            <a:endParaRPr/>
          </a:p>
        </p:txBody>
      </p:sp>
      <p:sp>
        <p:nvSpPr>
          <p:cNvPr id="3423" name="Google Shape;3423;p190"/>
          <p:cNvSpPr txBox="1"/>
          <p:nvPr>
            <p:ph idx="3" type="subTitle"/>
          </p:nvPr>
        </p:nvSpPr>
        <p:spPr>
          <a:xfrm>
            <a:off x="5400431" y="2903475"/>
            <a:ext cx="2106900" cy="67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 dolor sit amet, consectetuer adipiscing elit, diam nonummy nibh euismod.</a:t>
            </a:r>
            <a:endParaRPr/>
          </a:p>
        </p:txBody>
      </p:sp>
      <p:sp>
        <p:nvSpPr>
          <p:cNvPr id="3424" name="Google Shape;3424;p190"/>
          <p:cNvSpPr txBox="1"/>
          <p:nvPr>
            <p:ph idx="4" type="subTitle"/>
          </p:nvPr>
        </p:nvSpPr>
        <p:spPr>
          <a:xfrm>
            <a:off x="4954481" y="4403575"/>
            <a:ext cx="975900" cy="234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20XX</a:t>
            </a:r>
            <a:endParaRPr/>
          </a:p>
        </p:txBody>
      </p:sp>
      <p:sp>
        <p:nvSpPr>
          <p:cNvPr id="3425" name="Google Shape;3425;p190"/>
          <p:cNvSpPr txBox="1"/>
          <p:nvPr>
            <p:ph idx="5" type="subTitle"/>
          </p:nvPr>
        </p:nvSpPr>
        <p:spPr>
          <a:xfrm>
            <a:off x="6640064" y="3892511"/>
            <a:ext cx="975900" cy="234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20XX</a:t>
            </a:r>
            <a:endParaRPr/>
          </a:p>
        </p:txBody>
      </p:sp>
      <p:sp>
        <p:nvSpPr>
          <p:cNvPr id="3426" name="Google Shape;3426;p190"/>
          <p:cNvSpPr txBox="1"/>
          <p:nvPr>
            <p:ph idx="6" type="subTitle"/>
          </p:nvPr>
        </p:nvSpPr>
        <p:spPr>
          <a:xfrm>
            <a:off x="5074514" y="4752722"/>
            <a:ext cx="2106900" cy="3792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a:t>Body headline</a:t>
            </a:r>
            <a:endParaRPr/>
          </a:p>
        </p:txBody>
      </p:sp>
      <p:sp>
        <p:nvSpPr>
          <p:cNvPr id="3427" name="Google Shape;3427;p190"/>
          <p:cNvSpPr txBox="1"/>
          <p:nvPr>
            <p:ph idx="7" type="subTitle"/>
          </p:nvPr>
        </p:nvSpPr>
        <p:spPr>
          <a:xfrm>
            <a:off x="5074514" y="5158703"/>
            <a:ext cx="2106900" cy="6753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Lorem ipsum dolor sit amet, consectetuer adipiscing elit, diam nonummy nibh euismod.</a:t>
            </a:r>
            <a:endParaRPr/>
          </a:p>
        </p:txBody>
      </p:sp>
      <p:sp>
        <p:nvSpPr>
          <p:cNvPr id="3428" name="Google Shape;3428;p190"/>
          <p:cNvSpPr txBox="1"/>
          <p:nvPr>
            <p:ph idx="2" type="subTitle"/>
          </p:nvPr>
        </p:nvSpPr>
        <p:spPr>
          <a:xfrm>
            <a:off x="8782165" y="2497493"/>
            <a:ext cx="2106900" cy="37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Body headline</a:t>
            </a:r>
            <a:endParaRPr/>
          </a:p>
        </p:txBody>
      </p:sp>
      <p:sp>
        <p:nvSpPr>
          <p:cNvPr id="3429" name="Google Shape;3429;p190"/>
          <p:cNvSpPr txBox="1"/>
          <p:nvPr>
            <p:ph idx="3" type="subTitle"/>
          </p:nvPr>
        </p:nvSpPr>
        <p:spPr>
          <a:xfrm>
            <a:off x="8782165" y="2903475"/>
            <a:ext cx="2106900" cy="67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 dolor sit amet, consectetuer adipiscing elit, diam nonummy nibh euismod.</a:t>
            </a:r>
            <a:endParaRPr/>
          </a:p>
        </p:txBody>
      </p:sp>
      <p:sp>
        <p:nvSpPr>
          <p:cNvPr id="3430" name="Google Shape;3430;p190"/>
          <p:cNvSpPr txBox="1"/>
          <p:nvPr>
            <p:ph idx="4" type="subTitle"/>
          </p:nvPr>
        </p:nvSpPr>
        <p:spPr>
          <a:xfrm>
            <a:off x="8336215" y="4403575"/>
            <a:ext cx="975900" cy="234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20XX</a:t>
            </a:r>
            <a:endParaRPr/>
          </a:p>
        </p:txBody>
      </p:sp>
      <p:sp>
        <p:nvSpPr>
          <p:cNvPr id="3431" name="Google Shape;3431;p190"/>
          <p:cNvSpPr txBox="1"/>
          <p:nvPr>
            <p:ph idx="5" type="subTitle"/>
          </p:nvPr>
        </p:nvSpPr>
        <p:spPr>
          <a:xfrm>
            <a:off x="10006675" y="3892511"/>
            <a:ext cx="975900" cy="234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20XX</a:t>
            </a:r>
            <a:endParaRPr/>
          </a:p>
        </p:txBody>
      </p:sp>
      <p:sp>
        <p:nvSpPr>
          <p:cNvPr id="3432" name="Google Shape;3432;p190"/>
          <p:cNvSpPr txBox="1"/>
          <p:nvPr>
            <p:ph idx="6" type="subTitle"/>
          </p:nvPr>
        </p:nvSpPr>
        <p:spPr>
          <a:xfrm>
            <a:off x="8441125" y="4752722"/>
            <a:ext cx="2106900" cy="3792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a:t>Body headline</a:t>
            </a:r>
            <a:endParaRPr/>
          </a:p>
        </p:txBody>
      </p:sp>
      <p:sp>
        <p:nvSpPr>
          <p:cNvPr id="3433" name="Google Shape;3433;p190"/>
          <p:cNvSpPr txBox="1"/>
          <p:nvPr>
            <p:ph idx="7" type="subTitle"/>
          </p:nvPr>
        </p:nvSpPr>
        <p:spPr>
          <a:xfrm>
            <a:off x="8441125" y="5158703"/>
            <a:ext cx="2106900" cy="6753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Lorem ipsum dolor sit amet, consectetuer adipiscing elit, diam nonummy nibh euismod.</a:t>
            </a:r>
            <a:endParaRPr/>
          </a:p>
        </p:txBody>
      </p:sp>
      <p:sp>
        <p:nvSpPr>
          <p:cNvPr id="3434" name="Google Shape;3434;p190"/>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8" name="Shape 3438"/>
        <p:cNvGrpSpPr/>
        <p:nvPr/>
      </p:nvGrpSpPr>
      <p:grpSpPr>
        <a:xfrm>
          <a:off x="0" y="0"/>
          <a:ext cx="0" cy="0"/>
          <a:chOff x="0" y="0"/>
          <a:chExt cx="0" cy="0"/>
        </a:xfrm>
      </p:grpSpPr>
      <p:sp>
        <p:nvSpPr>
          <p:cNvPr id="3439" name="Google Shape;3439;p191"/>
          <p:cNvSpPr/>
          <p:nvPr/>
        </p:nvSpPr>
        <p:spPr>
          <a:xfrm>
            <a:off x="3117725" y="1259225"/>
            <a:ext cx="2057400" cy="2057400"/>
          </a:xfrm>
          <a:prstGeom prst="ellipse">
            <a:avLst/>
          </a:prstGeom>
          <a:solidFill>
            <a:srgbClr val="353535"/>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40" name="Google Shape;3440;p191"/>
          <p:cNvPicPr preferRelativeResize="0"/>
          <p:nvPr/>
        </p:nvPicPr>
        <p:blipFill>
          <a:blip r:embed="rId3">
            <a:alphaModFix/>
          </a:blip>
          <a:stretch>
            <a:fillRect/>
          </a:stretch>
        </p:blipFill>
        <p:spPr>
          <a:xfrm>
            <a:off x="3195414" y="1336925"/>
            <a:ext cx="1902000" cy="1902000"/>
          </a:xfrm>
          <a:prstGeom prst="ellipse">
            <a:avLst/>
          </a:prstGeom>
          <a:noFill/>
          <a:ln>
            <a:noFill/>
          </a:ln>
        </p:spPr>
      </p:pic>
      <p:sp>
        <p:nvSpPr>
          <p:cNvPr id="3441" name="Google Shape;3441;p19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3442" name="Google Shape;3442;p19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443" name="Google Shape;3443;p19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3444" name="Google Shape;3444;p191"/>
          <p:cNvSpPr txBox="1"/>
          <p:nvPr>
            <p:ph idx="3" type="subTitle"/>
          </p:nvPr>
        </p:nvSpPr>
        <p:spPr>
          <a:xfrm>
            <a:off x="4467775" y="4435104"/>
            <a:ext cx="5115600" cy="10710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0"/>
              </a:spcAft>
              <a:buNone/>
            </a:pPr>
            <a:r>
              <a:rPr lang="en"/>
              <a:t>Lorem ipsum dolor sit amet, consectetuer adipiscing elit, sedie diam nonummy nibh euismod tincidunt ut laoreet dolore magna aliquam erat volutpat. Ut wisi enim ad minim veniam, quis nostrud exerci tation ullamcorper suscipit lobortis nisl ut aliquip.</a:t>
            </a:r>
            <a:endParaRPr/>
          </a:p>
        </p:txBody>
      </p:sp>
      <p:sp>
        <p:nvSpPr>
          <p:cNvPr id="3445" name="Google Shape;3445;p191"/>
          <p:cNvSpPr txBox="1"/>
          <p:nvPr>
            <p:ph idx="4" type="subTitle"/>
          </p:nvPr>
        </p:nvSpPr>
        <p:spPr>
          <a:xfrm>
            <a:off x="4467775" y="3907698"/>
            <a:ext cx="4538700" cy="298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400"/>
              <a:t>Heading</a:t>
            </a:r>
            <a:endParaRPr sz="1400"/>
          </a:p>
        </p:txBody>
      </p:sp>
      <p:sp>
        <p:nvSpPr>
          <p:cNvPr id="3446" name="Google Shape;3446;p191"/>
          <p:cNvSpPr/>
          <p:nvPr/>
        </p:nvSpPr>
        <p:spPr>
          <a:xfrm>
            <a:off x="4100225" y="3983900"/>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7" name="Google Shape;3447;p191"/>
          <p:cNvGrpSpPr/>
          <p:nvPr/>
        </p:nvGrpSpPr>
        <p:grpSpPr>
          <a:xfrm>
            <a:off x="0" y="1616825"/>
            <a:ext cx="2688900" cy="1342200"/>
            <a:chOff x="0" y="1616825"/>
            <a:chExt cx="2688900" cy="1342200"/>
          </a:xfrm>
        </p:grpSpPr>
        <p:sp>
          <p:nvSpPr>
            <p:cNvPr id="3448" name="Google Shape;3448;p191"/>
            <p:cNvSpPr/>
            <p:nvPr/>
          </p:nvSpPr>
          <p:spPr>
            <a:xfrm>
              <a:off x="0" y="1616825"/>
              <a:ext cx="2688900" cy="1342200"/>
            </a:xfrm>
            <a:prstGeom prst="rect">
              <a:avLst/>
            </a:prstGeom>
            <a:solidFill>
              <a:srgbClr val="3C8FF7">
                <a:alpha val="95750"/>
              </a:srgbClr>
            </a:solidFill>
            <a:ln>
              <a:noFill/>
            </a:ln>
          </p:spPr>
          <p:txBody>
            <a:bodyPr anchorCtr="0" anchor="ctr" bIns="91425" lIns="548625" spcFirstLastPara="1" rIns="182875" wrap="square" tIns="91425">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Try right clicking on the photo and using “Replace Image” to insert your own photo. You are also welcome to use this photo.</a:t>
              </a:r>
              <a:endParaRPr sz="900">
                <a:solidFill>
                  <a:schemeClr val="lt1"/>
                </a:solidFill>
                <a:latin typeface="Red Hat Display Medium"/>
                <a:ea typeface="Red Hat Display Medium"/>
                <a:cs typeface="Red Hat Display Medium"/>
                <a:sym typeface="Red Hat Display Medium"/>
              </a:endParaRPr>
            </a:p>
          </p:txBody>
        </p:sp>
        <p:pic>
          <p:nvPicPr>
            <p:cNvPr id="3449" name="Google Shape;3449;p191"/>
            <p:cNvPicPr preferRelativeResize="0"/>
            <p:nvPr/>
          </p:nvPicPr>
          <p:blipFill rotWithShape="1">
            <a:blip r:embed="rId4">
              <a:alphaModFix/>
            </a:blip>
            <a:srcRect b="0" l="20688" r="20688" t="0"/>
            <a:stretch/>
          </p:blipFill>
          <p:spPr>
            <a:xfrm>
              <a:off x="143036" y="1880238"/>
              <a:ext cx="327274" cy="559800"/>
            </a:xfrm>
            <a:prstGeom prst="rect">
              <a:avLst/>
            </a:prstGeom>
            <a:noFill/>
            <a:ln>
              <a:noFill/>
            </a:ln>
          </p:spPr>
        </p:pic>
      </p:gr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3" name="Shape 3453"/>
        <p:cNvGrpSpPr/>
        <p:nvPr/>
      </p:nvGrpSpPr>
      <p:grpSpPr>
        <a:xfrm>
          <a:off x="0" y="0"/>
          <a:ext cx="0" cy="0"/>
          <a:chOff x="0" y="0"/>
          <a:chExt cx="0" cy="0"/>
        </a:xfrm>
      </p:grpSpPr>
      <p:sp>
        <p:nvSpPr>
          <p:cNvPr id="3454" name="Google Shape;3454;p19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3455" name="Google Shape;3455;p19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456" name="Google Shape;3456;p192"/>
          <p:cNvSpPr txBox="1"/>
          <p:nvPr>
            <p:ph idx="4" type="subTitle"/>
          </p:nvPr>
        </p:nvSpPr>
        <p:spPr>
          <a:xfrm>
            <a:off x="4467775" y="1364978"/>
            <a:ext cx="4538700" cy="298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400"/>
              <a:t>Heading</a:t>
            </a:r>
            <a:endParaRPr sz="1400"/>
          </a:p>
        </p:txBody>
      </p:sp>
      <p:sp>
        <p:nvSpPr>
          <p:cNvPr id="3457" name="Google Shape;3457;p19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3458" name="Google Shape;3458;p192"/>
          <p:cNvSpPr txBox="1"/>
          <p:nvPr>
            <p:ph idx="3" type="subTitle"/>
          </p:nvPr>
        </p:nvSpPr>
        <p:spPr>
          <a:xfrm>
            <a:off x="4467775" y="1816186"/>
            <a:ext cx="5115600" cy="559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 dolor sit amet, consectet adipiscing elit, sed diam nonummy nibh euismod tincidunt ut laoreet dolor aliquam.</a:t>
            </a:r>
            <a:endParaRPr/>
          </a:p>
        </p:txBody>
      </p:sp>
      <p:sp>
        <p:nvSpPr>
          <p:cNvPr id="3459" name="Google Shape;3459;p192"/>
          <p:cNvSpPr txBox="1"/>
          <p:nvPr>
            <p:ph idx="5" type="subTitle"/>
          </p:nvPr>
        </p:nvSpPr>
        <p:spPr>
          <a:xfrm>
            <a:off x="3362500" y="1952201"/>
            <a:ext cx="690000" cy="23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20XX</a:t>
            </a:r>
            <a:endParaRPr/>
          </a:p>
        </p:txBody>
      </p:sp>
      <p:sp>
        <p:nvSpPr>
          <p:cNvPr id="3460" name="Google Shape;3460;p192"/>
          <p:cNvSpPr/>
          <p:nvPr/>
        </p:nvSpPr>
        <p:spPr>
          <a:xfrm>
            <a:off x="4100225" y="1441171"/>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92"/>
          <p:cNvSpPr/>
          <p:nvPr/>
        </p:nvSpPr>
        <p:spPr>
          <a:xfrm>
            <a:off x="4100225" y="3088627"/>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92"/>
          <p:cNvSpPr/>
          <p:nvPr/>
        </p:nvSpPr>
        <p:spPr>
          <a:xfrm>
            <a:off x="4100225" y="4743208"/>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63" name="Google Shape;3463;p192"/>
          <p:cNvPicPr preferRelativeResize="0"/>
          <p:nvPr/>
        </p:nvPicPr>
        <p:blipFill rotWithShape="1">
          <a:blip r:embed="rId3">
            <a:alphaModFix/>
          </a:blip>
          <a:srcRect b="119" l="0" r="0" t="109"/>
          <a:stretch/>
        </p:blipFill>
        <p:spPr>
          <a:xfrm>
            <a:off x="3451438" y="1365093"/>
            <a:ext cx="512064" cy="510903"/>
          </a:xfrm>
          <a:prstGeom prst="rect">
            <a:avLst/>
          </a:prstGeom>
          <a:noFill/>
          <a:ln>
            <a:noFill/>
          </a:ln>
        </p:spPr>
      </p:pic>
      <p:pic>
        <p:nvPicPr>
          <p:cNvPr id="3464" name="Google Shape;3464;p192"/>
          <p:cNvPicPr preferRelativeResize="0"/>
          <p:nvPr/>
        </p:nvPicPr>
        <p:blipFill rotWithShape="1">
          <a:blip r:embed="rId4">
            <a:alphaModFix/>
          </a:blip>
          <a:srcRect b="36944" l="0" r="0" t="0"/>
          <a:stretch/>
        </p:blipFill>
        <p:spPr>
          <a:xfrm>
            <a:off x="1918300" y="3088627"/>
            <a:ext cx="2020800" cy="876600"/>
          </a:xfrm>
          <a:prstGeom prst="rect">
            <a:avLst/>
          </a:prstGeom>
          <a:noFill/>
          <a:ln>
            <a:noFill/>
          </a:ln>
        </p:spPr>
      </p:pic>
      <p:sp>
        <p:nvSpPr>
          <p:cNvPr id="3465" name="Google Shape;3465;p192"/>
          <p:cNvSpPr txBox="1"/>
          <p:nvPr>
            <p:ph idx="5" type="subTitle"/>
          </p:nvPr>
        </p:nvSpPr>
        <p:spPr>
          <a:xfrm>
            <a:off x="3362500" y="5254101"/>
            <a:ext cx="690000" cy="23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20XX</a:t>
            </a:r>
            <a:endParaRPr/>
          </a:p>
        </p:txBody>
      </p:sp>
      <p:pic>
        <p:nvPicPr>
          <p:cNvPr id="3466" name="Google Shape;3466;p192"/>
          <p:cNvPicPr preferRelativeResize="0"/>
          <p:nvPr/>
        </p:nvPicPr>
        <p:blipFill rotWithShape="1">
          <a:blip r:embed="rId3">
            <a:alphaModFix/>
          </a:blip>
          <a:srcRect b="119" l="0" r="0" t="109"/>
          <a:stretch/>
        </p:blipFill>
        <p:spPr>
          <a:xfrm>
            <a:off x="3451438" y="4666993"/>
            <a:ext cx="512064" cy="510903"/>
          </a:xfrm>
          <a:prstGeom prst="rect">
            <a:avLst/>
          </a:prstGeom>
          <a:noFill/>
          <a:ln>
            <a:noFill/>
          </a:ln>
        </p:spPr>
      </p:pic>
      <p:sp>
        <p:nvSpPr>
          <p:cNvPr id="3467" name="Google Shape;3467;p192"/>
          <p:cNvSpPr txBox="1"/>
          <p:nvPr>
            <p:ph idx="4" type="subTitle"/>
          </p:nvPr>
        </p:nvSpPr>
        <p:spPr>
          <a:xfrm>
            <a:off x="4467775" y="3012432"/>
            <a:ext cx="4538700" cy="298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400"/>
              <a:t>Heading</a:t>
            </a:r>
            <a:endParaRPr sz="1400"/>
          </a:p>
        </p:txBody>
      </p:sp>
      <p:sp>
        <p:nvSpPr>
          <p:cNvPr id="3468" name="Google Shape;3468;p192"/>
          <p:cNvSpPr txBox="1"/>
          <p:nvPr>
            <p:ph idx="3" type="subTitle"/>
          </p:nvPr>
        </p:nvSpPr>
        <p:spPr>
          <a:xfrm>
            <a:off x="4467775" y="3463640"/>
            <a:ext cx="5115600" cy="559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 dolor sit amet, consectet adipiscing elit, sed diam nonummy nibh euismod tincidunt ut laoreet dolor aliquam.</a:t>
            </a:r>
            <a:endParaRPr/>
          </a:p>
        </p:txBody>
      </p:sp>
      <p:sp>
        <p:nvSpPr>
          <p:cNvPr id="3469" name="Google Shape;3469;p192"/>
          <p:cNvSpPr txBox="1"/>
          <p:nvPr>
            <p:ph idx="4" type="subTitle"/>
          </p:nvPr>
        </p:nvSpPr>
        <p:spPr>
          <a:xfrm>
            <a:off x="4467775" y="4667007"/>
            <a:ext cx="4538700" cy="298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400"/>
              <a:t>Heading</a:t>
            </a:r>
            <a:endParaRPr sz="1400"/>
          </a:p>
        </p:txBody>
      </p:sp>
      <p:sp>
        <p:nvSpPr>
          <p:cNvPr id="3470" name="Google Shape;3470;p192"/>
          <p:cNvSpPr txBox="1"/>
          <p:nvPr>
            <p:ph idx="3" type="subTitle"/>
          </p:nvPr>
        </p:nvSpPr>
        <p:spPr>
          <a:xfrm>
            <a:off x="4467775" y="5118215"/>
            <a:ext cx="5115600" cy="559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 dolor sit amet, consectet adipiscing elit, sed diam nonummy nibh euismod tincidunt ut laoreet dolor aliquam.</a:t>
            </a:r>
            <a:endParaRPr/>
          </a:p>
        </p:txBody>
      </p:sp>
      <p:grpSp>
        <p:nvGrpSpPr>
          <p:cNvPr id="3471" name="Google Shape;3471;p192"/>
          <p:cNvGrpSpPr/>
          <p:nvPr/>
        </p:nvGrpSpPr>
        <p:grpSpPr>
          <a:xfrm>
            <a:off x="0" y="2817675"/>
            <a:ext cx="2688900" cy="1342200"/>
            <a:chOff x="0" y="2817675"/>
            <a:chExt cx="2688900" cy="1342200"/>
          </a:xfrm>
        </p:grpSpPr>
        <p:sp>
          <p:nvSpPr>
            <p:cNvPr id="3472" name="Google Shape;3472;p192"/>
            <p:cNvSpPr/>
            <p:nvPr/>
          </p:nvSpPr>
          <p:spPr>
            <a:xfrm>
              <a:off x="0" y="2817675"/>
              <a:ext cx="2688900" cy="1342200"/>
            </a:xfrm>
            <a:prstGeom prst="rect">
              <a:avLst/>
            </a:prstGeom>
            <a:solidFill>
              <a:srgbClr val="3C8FF7">
                <a:alpha val="95750"/>
              </a:srgbClr>
            </a:solidFill>
            <a:ln>
              <a:noFill/>
            </a:ln>
          </p:spPr>
          <p:txBody>
            <a:bodyPr anchorCtr="0" anchor="ctr" bIns="91425" lIns="548625" spcFirstLastPara="1" rIns="182875" wrap="square" tIns="91425">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Try right clicking on the photo and using “Replace Image” to insert your own photo. You are also welcome to use this photo.</a:t>
              </a:r>
              <a:endParaRPr sz="900">
                <a:solidFill>
                  <a:schemeClr val="lt1"/>
                </a:solidFill>
                <a:latin typeface="Red Hat Display Medium"/>
                <a:ea typeface="Red Hat Display Medium"/>
                <a:cs typeface="Red Hat Display Medium"/>
                <a:sym typeface="Red Hat Display Medium"/>
              </a:endParaRPr>
            </a:p>
          </p:txBody>
        </p:sp>
        <p:pic>
          <p:nvPicPr>
            <p:cNvPr id="3473" name="Google Shape;3473;p192"/>
            <p:cNvPicPr preferRelativeResize="0"/>
            <p:nvPr/>
          </p:nvPicPr>
          <p:blipFill rotWithShape="1">
            <a:blip r:embed="rId5">
              <a:alphaModFix/>
            </a:blip>
            <a:srcRect b="0" l="20688" r="20688" t="0"/>
            <a:stretch/>
          </p:blipFill>
          <p:spPr>
            <a:xfrm>
              <a:off x="143036" y="3024262"/>
              <a:ext cx="327274" cy="559800"/>
            </a:xfrm>
            <a:prstGeom prst="rect">
              <a:avLst/>
            </a:prstGeom>
            <a:noFill/>
            <a:ln>
              <a:noFill/>
            </a:ln>
          </p:spPr>
        </p:pic>
      </p:gr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7" name="Shape 3477"/>
        <p:cNvGrpSpPr/>
        <p:nvPr/>
      </p:nvGrpSpPr>
      <p:grpSpPr>
        <a:xfrm>
          <a:off x="0" y="0"/>
          <a:ext cx="0" cy="0"/>
          <a:chOff x="0" y="0"/>
          <a:chExt cx="0" cy="0"/>
        </a:xfrm>
      </p:grpSpPr>
      <p:sp>
        <p:nvSpPr>
          <p:cNvPr id="3478" name="Google Shape;3478;p193"/>
          <p:cNvSpPr/>
          <p:nvPr/>
        </p:nvSpPr>
        <p:spPr>
          <a:xfrm>
            <a:off x="3117725" y="3538925"/>
            <a:ext cx="2057400" cy="2057400"/>
          </a:xfrm>
          <a:prstGeom prst="ellipse">
            <a:avLst/>
          </a:prstGeom>
          <a:solidFill>
            <a:srgbClr val="353535"/>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9" name="Google Shape;3479;p193"/>
          <p:cNvPicPr preferRelativeResize="0"/>
          <p:nvPr/>
        </p:nvPicPr>
        <p:blipFill rotWithShape="1">
          <a:blip r:embed="rId3">
            <a:alphaModFix/>
          </a:blip>
          <a:srcRect b="0" l="16743" r="16736" t="0"/>
          <a:stretch/>
        </p:blipFill>
        <p:spPr>
          <a:xfrm>
            <a:off x="3195414" y="3616628"/>
            <a:ext cx="1902000" cy="1902000"/>
          </a:xfrm>
          <a:prstGeom prst="ellipse">
            <a:avLst/>
          </a:prstGeom>
          <a:noFill/>
          <a:ln>
            <a:noFill/>
          </a:ln>
        </p:spPr>
      </p:pic>
      <p:sp>
        <p:nvSpPr>
          <p:cNvPr id="3480" name="Google Shape;3480;p19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3481" name="Google Shape;3481;p19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482" name="Google Shape;3482;p193"/>
          <p:cNvSpPr txBox="1"/>
          <p:nvPr>
            <p:ph idx="4" type="subTitle"/>
          </p:nvPr>
        </p:nvSpPr>
        <p:spPr>
          <a:xfrm>
            <a:off x="4467775" y="1623125"/>
            <a:ext cx="4538700" cy="298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400"/>
              <a:t>Heading</a:t>
            </a:r>
            <a:endParaRPr sz="1400"/>
          </a:p>
        </p:txBody>
      </p:sp>
      <p:sp>
        <p:nvSpPr>
          <p:cNvPr id="3483" name="Google Shape;3483;p19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3484" name="Google Shape;3484;p193"/>
          <p:cNvSpPr txBox="1"/>
          <p:nvPr>
            <p:ph idx="3" type="subTitle"/>
          </p:nvPr>
        </p:nvSpPr>
        <p:spPr>
          <a:xfrm>
            <a:off x="4467775" y="2150524"/>
            <a:ext cx="5115600" cy="1144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 dolor sit amet, consectetuer adipiscing elit, sedie diam nonummy nibh euismod tincidunt ut laoreet dolore magna aliquam erat volutpat. Ut wisi enim ad minim veniam, quis nostrud exerci tation ullamcorper suscipit lobortis nisl ut aliquip.</a:t>
            </a:r>
            <a:endParaRPr/>
          </a:p>
        </p:txBody>
      </p:sp>
      <p:sp>
        <p:nvSpPr>
          <p:cNvPr id="3485" name="Google Shape;3485;p193"/>
          <p:cNvSpPr/>
          <p:nvPr/>
        </p:nvSpPr>
        <p:spPr>
          <a:xfrm>
            <a:off x="4100225" y="1699328"/>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6" name="Google Shape;3486;p193"/>
          <p:cNvGrpSpPr/>
          <p:nvPr/>
        </p:nvGrpSpPr>
        <p:grpSpPr>
          <a:xfrm>
            <a:off x="0" y="3896525"/>
            <a:ext cx="2688900" cy="1342200"/>
            <a:chOff x="0" y="3896525"/>
            <a:chExt cx="2688900" cy="1342200"/>
          </a:xfrm>
        </p:grpSpPr>
        <p:sp>
          <p:nvSpPr>
            <p:cNvPr id="3487" name="Google Shape;3487;p193"/>
            <p:cNvSpPr/>
            <p:nvPr/>
          </p:nvSpPr>
          <p:spPr>
            <a:xfrm>
              <a:off x="0" y="3896525"/>
              <a:ext cx="2688900" cy="1342200"/>
            </a:xfrm>
            <a:prstGeom prst="rect">
              <a:avLst/>
            </a:prstGeom>
            <a:solidFill>
              <a:srgbClr val="3C8FF7">
                <a:alpha val="95750"/>
              </a:srgbClr>
            </a:solidFill>
            <a:ln>
              <a:noFill/>
            </a:ln>
          </p:spPr>
          <p:txBody>
            <a:bodyPr anchorCtr="0" anchor="ctr" bIns="91425" lIns="548625" spcFirstLastPara="1" rIns="182875" wrap="square" tIns="91425">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Try right clicking on the photo and using “Replace Image” to insert your own photo. You are also welcome to use this photo.</a:t>
              </a:r>
              <a:endParaRPr sz="900">
                <a:solidFill>
                  <a:schemeClr val="lt1"/>
                </a:solidFill>
                <a:latin typeface="Red Hat Display Medium"/>
                <a:ea typeface="Red Hat Display Medium"/>
                <a:cs typeface="Red Hat Display Medium"/>
                <a:sym typeface="Red Hat Display Medium"/>
              </a:endParaRPr>
            </a:p>
          </p:txBody>
        </p:sp>
        <p:pic>
          <p:nvPicPr>
            <p:cNvPr id="3488" name="Google Shape;3488;p193"/>
            <p:cNvPicPr preferRelativeResize="0"/>
            <p:nvPr/>
          </p:nvPicPr>
          <p:blipFill rotWithShape="1">
            <a:blip r:embed="rId4">
              <a:alphaModFix/>
            </a:blip>
            <a:srcRect b="0" l="20688" r="20688" t="0"/>
            <a:stretch/>
          </p:blipFill>
          <p:spPr>
            <a:xfrm>
              <a:off x="143036" y="4098225"/>
              <a:ext cx="327274" cy="55980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9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66" name="Google Shape;1666;p96"/>
          <p:cNvSpPr txBox="1"/>
          <p:nvPr>
            <p:ph idx="1" type="subTitle"/>
          </p:nvPr>
        </p:nvSpPr>
        <p:spPr>
          <a:xfrm>
            <a:off x="2083725" y="3313225"/>
            <a:ext cx="4047900" cy="10383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0"/>
              </a:spcAft>
              <a:buNone/>
            </a:pPr>
            <a:r>
              <a:rPr lang="en">
                <a:latin typeface="Red Hat Display"/>
                <a:ea typeface="Red Hat Display"/>
                <a:cs typeface="Red Hat Display"/>
                <a:sym typeface="Red Hat Display"/>
              </a:rPr>
              <a:t>Red Hat is the world’s leading provider of enterprise open source software solutions. Award-winning support, training, and consulting services make </a:t>
            </a:r>
            <a:endParaRPr>
              <a:latin typeface="Red Hat Display"/>
              <a:ea typeface="Red Hat Display"/>
              <a:cs typeface="Red Hat Display"/>
              <a:sym typeface="Red Hat Display"/>
            </a:endParaRPr>
          </a:p>
          <a:p>
            <a:pPr indent="0" lvl="0" marL="0" rtl="0" algn="l">
              <a:lnSpc>
                <a:spcPct val="135000"/>
              </a:lnSpc>
              <a:spcBef>
                <a:spcPts val="0"/>
              </a:spcBef>
              <a:spcAft>
                <a:spcPts val="0"/>
              </a:spcAft>
              <a:buNone/>
            </a:pPr>
            <a:r>
              <a:rPr lang="en">
                <a:latin typeface="Red Hat Display"/>
                <a:ea typeface="Red Hat Display"/>
                <a:cs typeface="Red Hat Display"/>
                <a:sym typeface="Red Hat Display"/>
              </a:rPr>
              <a:t>Red Hat a trusted adviser to the Fortune 500. </a:t>
            </a:r>
            <a:endParaRPr>
              <a:latin typeface="Red Hat Display"/>
              <a:ea typeface="Red Hat Display"/>
              <a:cs typeface="Red Hat Display"/>
              <a:sym typeface="Red Hat Display"/>
            </a:endParaRPr>
          </a:p>
        </p:txBody>
      </p:sp>
      <p:sp>
        <p:nvSpPr>
          <p:cNvPr id="1667" name="Google Shape;1667;p96"/>
          <p:cNvSpPr txBox="1"/>
          <p:nvPr>
            <p:ph type="title"/>
          </p:nvPr>
        </p:nvSpPr>
        <p:spPr>
          <a:xfrm>
            <a:off x="2083875" y="1860300"/>
            <a:ext cx="4905000" cy="846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Red Hat Display Medium"/>
                <a:ea typeface="Red Hat Display Medium"/>
                <a:cs typeface="Red Hat Display Medium"/>
                <a:sym typeface="Red Hat Display Medium"/>
              </a:rPr>
              <a:t>Thank you</a:t>
            </a:r>
            <a:endParaRPr>
              <a:latin typeface="Red Hat Display Medium"/>
              <a:ea typeface="Red Hat Display Medium"/>
              <a:cs typeface="Red Hat Display Medium"/>
              <a:sym typeface="Red Hat Display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97"/>
          <p:cNvSpPr txBox="1"/>
          <p:nvPr>
            <p:ph idx="1" type="subTitle"/>
          </p:nvPr>
        </p:nvSpPr>
        <p:spPr>
          <a:xfrm>
            <a:off x="1169325" y="4436225"/>
            <a:ext cx="7533300" cy="91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800">
                <a:latin typeface="Red Hat Display"/>
                <a:ea typeface="Red Hat Display"/>
                <a:cs typeface="Red Hat Display"/>
                <a:sym typeface="Red Hat Display"/>
              </a:rPr>
              <a:t>Optional subheading</a:t>
            </a:r>
            <a:endParaRPr sz="2800">
              <a:latin typeface="Red Hat Display"/>
              <a:ea typeface="Red Hat Display"/>
              <a:cs typeface="Red Hat Display"/>
              <a:sym typeface="Red Hat Display"/>
            </a:endParaRPr>
          </a:p>
        </p:txBody>
      </p:sp>
      <p:sp>
        <p:nvSpPr>
          <p:cNvPr id="1673" name="Google Shape;1673;p97"/>
          <p:cNvSpPr txBox="1"/>
          <p:nvPr>
            <p:ph type="title"/>
          </p:nvPr>
        </p:nvSpPr>
        <p:spPr>
          <a:xfrm>
            <a:off x="1169475" y="2658025"/>
            <a:ext cx="9763200" cy="1600200"/>
          </a:xfrm>
          <a:prstGeom prst="rect">
            <a:avLst/>
          </a:prstGeom>
        </p:spPr>
        <p:txBody>
          <a:bodyPr anchorCtr="0" anchor="b" bIns="0" lIns="0" spcFirstLastPara="1" rIns="0" wrap="square" tIns="0">
            <a:noAutofit/>
          </a:bodyPr>
          <a:lstStyle/>
          <a:p>
            <a:pPr indent="0" lvl="0" marL="0" rtl="0" algn="l">
              <a:lnSpc>
                <a:spcPct val="90000"/>
              </a:lnSpc>
              <a:spcBef>
                <a:spcPts val="0"/>
              </a:spcBef>
              <a:spcAft>
                <a:spcPts val="0"/>
              </a:spcAft>
              <a:buNone/>
            </a:pPr>
            <a:r>
              <a:rPr lang="en" sz="7500"/>
              <a:t>Presentation</a:t>
            </a:r>
            <a:r>
              <a:rPr lang="en" sz="7500"/>
              <a:t> title not to exceed two lines</a:t>
            </a:r>
            <a:endParaRPr sz="7500"/>
          </a:p>
        </p:txBody>
      </p:sp>
      <p:sp>
        <p:nvSpPr>
          <p:cNvPr id="1674" name="Google Shape;1674;p97"/>
          <p:cNvSpPr txBox="1"/>
          <p:nvPr>
            <p:ph idx="2" type="subTitle"/>
          </p:nvPr>
        </p:nvSpPr>
        <p:spPr>
          <a:xfrm>
            <a:off x="1169325" y="5454694"/>
            <a:ext cx="2040300" cy="605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400">
                <a:latin typeface="Red Hat Display Medium"/>
                <a:ea typeface="Red Hat Display Medium"/>
                <a:cs typeface="Red Hat Display Medium"/>
                <a:sym typeface="Red Hat Display Medium"/>
              </a:rPr>
              <a:t>Presenter’s Name</a:t>
            </a:r>
            <a:endParaRPr sz="1400">
              <a:latin typeface="Red Hat Display Medium"/>
              <a:ea typeface="Red Hat Display Medium"/>
              <a:cs typeface="Red Hat Display Medium"/>
              <a:sym typeface="Red Hat Display Medium"/>
            </a:endParaRPr>
          </a:p>
          <a:p>
            <a:pPr indent="0" lvl="0" marL="0" rtl="0" algn="l">
              <a:spcBef>
                <a:spcPts val="0"/>
              </a:spcBef>
              <a:spcAft>
                <a:spcPts val="0"/>
              </a:spcAft>
              <a:buNone/>
            </a:pPr>
            <a:r>
              <a:rPr lang="en" sz="1400">
                <a:latin typeface="Red Hat Display Medium"/>
                <a:ea typeface="Red Hat Display Medium"/>
                <a:cs typeface="Red Hat Display Medium"/>
                <a:sym typeface="Red Hat Display Medium"/>
              </a:rPr>
              <a:t>Title</a:t>
            </a:r>
            <a:endParaRPr sz="1400">
              <a:latin typeface="Red Hat Display Medium"/>
              <a:ea typeface="Red Hat Display Medium"/>
              <a:cs typeface="Red Hat Display Medium"/>
              <a:sym typeface="Red Hat Display Medium"/>
            </a:endParaRPr>
          </a:p>
        </p:txBody>
      </p:sp>
      <p:sp>
        <p:nvSpPr>
          <p:cNvPr id="1675" name="Google Shape;1675;p97"/>
          <p:cNvSpPr txBox="1"/>
          <p:nvPr>
            <p:ph idx="3" type="subTitle"/>
          </p:nvPr>
        </p:nvSpPr>
        <p:spPr>
          <a:xfrm>
            <a:off x="3557450" y="5454694"/>
            <a:ext cx="2040300" cy="605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400">
                <a:latin typeface="Red Hat Display Medium"/>
                <a:ea typeface="Red Hat Display Medium"/>
                <a:cs typeface="Red Hat Display Medium"/>
                <a:sym typeface="Red Hat Display Medium"/>
              </a:rPr>
              <a:t>Presenter’s Name</a:t>
            </a:r>
            <a:endParaRPr sz="1400">
              <a:latin typeface="Red Hat Display Medium"/>
              <a:ea typeface="Red Hat Display Medium"/>
              <a:cs typeface="Red Hat Display Medium"/>
              <a:sym typeface="Red Hat Display Medium"/>
            </a:endParaRPr>
          </a:p>
          <a:p>
            <a:pPr indent="0" lvl="0" marL="0" rtl="0" algn="l">
              <a:spcBef>
                <a:spcPts val="0"/>
              </a:spcBef>
              <a:spcAft>
                <a:spcPts val="0"/>
              </a:spcAft>
              <a:buNone/>
            </a:pPr>
            <a:r>
              <a:rPr lang="en" sz="1400">
                <a:latin typeface="Red Hat Display Medium"/>
                <a:ea typeface="Red Hat Display Medium"/>
                <a:cs typeface="Red Hat Display Medium"/>
                <a:sym typeface="Red Hat Display Medium"/>
              </a:rPr>
              <a:t>Title</a:t>
            </a:r>
            <a:endParaRPr sz="1400">
              <a:latin typeface="Red Hat Display Medium"/>
              <a:ea typeface="Red Hat Display Medium"/>
              <a:cs typeface="Red Hat Display Medium"/>
              <a:sym typeface="Red Hat Display Medium"/>
            </a:endParaRPr>
          </a:p>
        </p:txBody>
      </p:sp>
      <p:sp>
        <p:nvSpPr>
          <p:cNvPr id="1676" name="Google Shape;1676;p9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1677" name="Google Shape;1677;p97"/>
          <p:cNvGrpSpPr/>
          <p:nvPr/>
        </p:nvGrpSpPr>
        <p:grpSpPr>
          <a:xfrm>
            <a:off x="25" y="0"/>
            <a:ext cx="12192000" cy="6858050"/>
            <a:chOff x="25" y="0"/>
            <a:chExt cx="12192000" cy="6858050"/>
          </a:xfrm>
        </p:grpSpPr>
        <p:grpSp>
          <p:nvGrpSpPr>
            <p:cNvPr id="1678" name="Google Shape;1678;p97"/>
            <p:cNvGrpSpPr/>
            <p:nvPr/>
          </p:nvGrpSpPr>
          <p:grpSpPr>
            <a:xfrm>
              <a:off x="25" y="0"/>
              <a:ext cx="12192000" cy="6858050"/>
              <a:chOff x="25" y="0"/>
              <a:chExt cx="12192000" cy="6858050"/>
            </a:xfrm>
          </p:grpSpPr>
          <p:sp>
            <p:nvSpPr>
              <p:cNvPr id="1679" name="Google Shape;1679;p97"/>
              <p:cNvSpPr/>
              <p:nvPr/>
            </p:nvSpPr>
            <p:spPr>
              <a:xfrm>
                <a:off x="25" y="0"/>
                <a:ext cx="12192000" cy="6858000"/>
              </a:xfrm>
              <a:prstGeom prst="rect">
                <a:avLst/>
              </a:prstGeom>
              <a:noFill/>
              <a:ln cap="flat" cmpd="sng" w="76200">
                <a:solidFill>
                  <a:srgbClr val="3C8F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97"/>
              <p:cNvSpPr/>
              <p:nvPr/>
            </p:nvSpPr>
            <p:spPr>
              <a:xfrm>
                <a:off x="9018925" y="6041750"/>
                <a:ext cx="3173100" cy="816300"/>
              </a:xfrm>
              <a:prstGeom prst="rect">
                <a:avLst/>
              </a:prstGeom>
              <a:solidFill>
                <a:srgbClr val="3C8FF7">
                  <a:alpha val="95750"/>
                </a:srgbClr>
              </a:solidFill>
              <a:ln>
                <a:noFill/>
              </a:ln>
            </p:spPr>
            <p:txBody>
              <a:bodyPr anchorCtr="0" anchor="ctr" bIns="91425" lIns="548625" spcFirstLastPara="1" rIns="274300" wrap="square" tIns="91425">
                <a:noAutofit/>
              </a:bodyPr>
              <a:lstStyle/>
              <a:p>
                <a:pPr indent="0" lvl="0" marL="0" rtl="0" algn="l">
                  <a:lnSpc>
                    <a:spcPct val="115000"/>
                  </a:lnSpc>
                  <a:spcBef>
                    <a:spcPts val="0"/>
                  </a:spcBef>
                  <a:spcAft>
                    <a:spcPts val="0"/>
                  </a:spcAft>
                  <a:buNone/>
                </a:pPr>
                <a:r>
                  <a:rPr b="1" lang="en" sz="900">
                    <a:solidFill>
                      <a:srgbClr val="FFFFFF"/>
                    </a:solidFill>
                    <a:latin typeface="Red Hat Display"/>
                    <a:ea typeface="Red Hat Display"/>
                    <a:cs typeface="Red Hat Display"/>
                    <a:sym typeface="Red Hat Display"/>
                  </a:rPr>
                  <a:t>Webinar title slide</a:t>
                </a:r>
                <a:endParaRPr b="1" sz="900">
                  <a:solidFill>
                    <a:srgbClr val="FFFFFF"/>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rgbClr val="FFFFFF"/>
                    </a:solidFill>
                    <a:latin typeface="Red Hat Display Medium"/>
                    <a:ea typeface="Red Hat Display Medium"/>
                    <a:cs typeface="Red Hat Display Medium"/>
                    <a:sym typeface="Red Hat Display Medium"/>
                  </a:rPr>
                  <a:t>Only use this title slide format when creating a webinar that must be viewed at a small size.</a:t>
                </a:r>
                <a:endParaRPr b="1" sz="900">
                  <a:solidFill>
                    <a:srgbClr val="FFFFFF"/>
                  </a:solidFill>
                  <a:latin typeface="Red Hat Display"/>
                  <a:ea typeface="Red Hat Display"/>
                  <a:cs typeface="Red Hat Display"/>
                  <a:sym typeface="Red Hat Display"/>
                </a:endParaRPr>
              </a:p>
            </p:txBody>
          </p:sp>
        </p:grpSp>
        <p:pic>
          <p:nvPicPr>
            <p:cNvPr id="1681" name="Google Shape;1681;p97"/>
            <p:cNvPicPr preferRelativeResize="0"/>
            <p:nvPr/>
          </p:nvPicPr>
          <p:blipFill rotWithShape="1">
            <a:blip r:embed="rId3">
              <a:alphaModFix/>
            </a:blip>
            <a:srcRect b="0" l="20688" r="20688" t="0"/>
            <a:stretch/>
          </p:blipFill>
          <p:spPr>
            <a:xfrm>
              <a:off x="9142863" y="6169541"/>
              <a:ext cx="327274" cy="55980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9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87" name="Google Shape;1687;p98"/>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0"/>
              </a:spcAft>
              <a:buNone/>
            </a:pPr>
            <a:r>
              <a:rPr lang="en" sz="2800">
                <a:latin typeface="Red Hat Display"/>
                <a:ea typeface="Red Hat Display"/>
                <a:cs typeface="Red Hat Display"/>
                <a:sym typeface="Red Hat Display"/>
              </a:rPr>
              <a:t>Optional subheading</a:t>
            </a:r>
            <a:endParaRPr sz="2800">
              <a:latin typeface="Red Hat Display"/>
              <a:ea typeface="Red Hat Display"/>
              <a:cs typeface="Red Hat Display"/>
              <a:sym typeface="Red Hat Display"/>
            </a:endParaRPr>
          </a:p>
        </p:txBody>
      </p:sp>
      <p:sp>
        <p:nvSpPr>
          <p:cNvPr id="1688" name="Google Shape;1688;p98"/>
          <p:cNvSpPr txBox="1"/>
          <p:nvPr>
            <p:ph type="title"/>
          </p:nvPr>
        </p:nvSpPr>
        <p:spPr>
          <a:xfrm>
            <a:off x="5660525" y="1709031"/>
            <a:ext cx="5736300" cy="211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t>Title should not exceed two lines </a:t>
            </a:r>
            <a:endParaRPr sz="4800"/>
          </a:p>
        </p:txBody>
      </p:sp>
      <p:sp>
        <p:nvSpPr>
          <p:cNvPr id="1689" name="Google Shape;1689;p98"/>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400">
                <a:solidFill>
                  <a:srgbClr val="000000"/>
                </a:solidFill>
                <a:latin typeface="Red Hat Text"/>
                <a:ea typeface="Red Hat Text"/>
                <a:cs typeface="Red Hat Text"/>
                <a:sym typeface="Red Hat Text"/>
              </a:rPr>
              <a:t>Presenter’s Name</a:t>
            </a:r>
            <a:endParaRPr sz="1400">
              <a:solidFill>
                <a:srgbClr val="000000"/>
              </a:solidFill>
              <a:latin typeface="Red Hat Text"/>
              <a:ea typeface="Red Hat Text"/>
              <a:cs typeface="Red Hat Text"/>
              <a:sym typeface="Red Hat Text"/>
            </a:endParaRPr>
          </a:p>
          <a:p>
            <a:pPr indent="0" lvl="0" marL="0" rtl="0" algn="l">
              <a:spcBef>
                <a:spcPts val="0"/>
              </a:spcBef>
              <a:spcAft>
                <a:spcPts val="0"/>
              </a:spcAft>
              <a:buNone/>
            </a:pPr>
            <a:r>
              <a:rPr lang="en" sz="1400">
                <a:solidFill>
                  <a:srgbClr val="000000"/>
                </a:solidFill>
                <a:latin typeface="Red Hat Text"/>
                <a:ea typeface="Red Hat Text"/>
                <a:cs typeface="Red Hat Text"/>
                <a:sym typeface="Red Hat Text"/>
              </a:rPr>
              <a:t>Title</a:t>
            </a:r>
            <a:endParaRPr sz="1400">
              <a:solidFill>
                <a:srgbClr val="000000"/>
              </a:solidFill>
              <a:latin typeface="Red Hat Text"/>
              <a:ea typeface="Red Hat Text"/>
              <a:cs typeface="Red Hat Text"/>
              <a:sym typeface="Red Hat Text"/>
            </a:endParaRPr>
          </a:p>
        </p:txBody>
      </p:sp>
      <p:sp>
        <p:nvSpPr>
          <p:cNvPr id="1690" name="Google Shape;1690;p98"/>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rPr lang="en"/>
              <a:t>O</a:t>
            </a:r>
            <a:r>
              <a:rPr lang="en"/>
              <a:t>ptional section marker or title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9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96" name="Google Shape;1696;p99"/>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0"/>
              </a:spcAft>
              <a:buNone/>
            </a:pPr>
            <a:r>
              <a:rPr lang="en"/>
              <a:t>Red Hat is the world’s leading provider of enterprise open source software solutions. Award-winning support, training, and consulting services make Red Hat a trusted adviser to the Fortune 500. </a:t>
            </a:r>
            <a:endParaRPr/>
          </a:p>
        </p:txBody>
      </p:sp>
      <p:sp>
        <p:nvSpPr>
          <p:cNvPr id="1697" name="Google Shape;1697;p99"/>
          <p:cNvSpPr txBox="1"/>
          <p:nvPr>
            <p:ph type="title"/>
          </p:nvPr>
        </p:nvSpPr>
        <p:spPr>
          <a:xfrm>
            <a:off x="5621564" y="1518301"/>
            <a:ext cx="5736300" cy="97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Thank you</a:t>
            </a:r>
            <a:endParaRPr/>
          </a:p>
        </p:txBody>
      </p:sp>
      <p:sp>
        <p:nvSpPr>
          <p:cNvPr id="1698" name="Google Shape;1698;p99"/>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rPr lang="en"/>
              <a:t>Optional section marker or title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10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04" name="Google Shape;1704;p10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1705" name="Google Shape;1705;p100"/>
          <p:cNvSpPr txBox="1"/>
          <p:nvPr>
            <p:ph type="title"/>
          </p:nvPr>
        </p:nvSpPr>
        <p:spPr>
          <a:xfrm>
            <a:off x="447775" y="1313161"/>
            <a:ext cx="6825000" cy="2105100"/>
          </a:xfrm>
          <a:prstGeom prst="rect">
            <a:avLst/>
          </a:prstGeom>
        </p:spPr>
        <p:txBody>
          <a:bodyPr anchorCtr="0" anchor="t" bIns="91425" lIns="438900" spcFirstLastPara="1" rIns="91425" wrap="square" tIns="91425">
            <a:noAutofit/>
          </a:bodyPr>
          <a:lstStyle/>
          <a:p>
            <a:pPr indent="0" lvl="0" marL="0" rtl="0" algn="l">
              <a:spcBef>
                <a:spcPts val="0"/>
              </a:spcBef>
              <a:spcAft>
                <a:spcPts val="0"/>
              </a:spcAft>
              <a:buNone/>
            </a:pPr>
            <a:r>
              <a:rPr lang="en" sz="4800"/>
              <a:t>Divider title</a:t>
            </a:r>
            <a:br>
              <a:rPr lang="en" sz="4800"/>
            </a:br>
            <a:r>
              <a:rPr lang="en" sz="4800"/>
              <a:t>limit to two lines</a:t>
            </a:r>
            <a:endParaRPr sz="4800"/>
          </a:p>
        </p:txBody>
      </p:sp>
      <p:pic>
        <p:nvPicPr>
          <p:cNvPr id="1706" name="Google Shape;1706;p100"/>
          <p:cNvPicPr preferRelativeResize="0"/>
          <p:nvPr/>
        </p:nvPicPr>
        <p:blipFill>
          <a:blip r:embed="rId3">
            <a:alphaModFix/>
          </a:blip>
          <a:stretch>
            <a:fillRect/>
          </a:stretch>
        </p:blipFill>
        <p:spPr>
          <a:xfrm>
            <a:off x="-8" y="3550570"/>
            <a:ext cx="5343777" cy="2160386"/>
          </a:xfrm>
          <a:prstGeom prst="rect">
            <a:avLst/>
          </a:prstGeom>
          <a:noFill/>
          <a:ln>
            <a:noFill/>
          </a:ln>
        </p:spPr>
      </p:pic>
      <p:sp>
        <p:nvSpPr>
          <p:cNvPr id="1707" name="Google Shape;1707;p100"/>
          <p:cNvSpPr txBox="1"/>
          <p:nvPr>
            <p:ph idx="4294967295" type="subTitle"/>
          </p:nvPr>
        </p:nvSpPr>
        <p:spPr>
          <a:xfrm>
            <a:off x="9251450" y="1743719"/>
            <a:ext cx="2124300" cy="33090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500"/>
              </a:spcAft>
              <a:buNone/>
            </a:pPr>
            <a:r>
              <a:rPr lang="en" sz="1400"/>
              <a:t>Optional supporting copy. Lorem ipsum dolor sit amet, consectetuer adipis elit, sed diam nonummy nibh euismod tincidunt ut laoreet. magna aliquam.</a:t>
            </a:r>
            <a:endParaRPr sz="1400"/>
          </a:p>
        </p:txBody>
      </p:sp>
      <p:grpSp>
        <p:nvGrpSpPr>
          <p:cNvPr id="1708" name="Google Shape;1708;p100"/>
          <p:cNvGrpSpPr/>
          <p:nvPr/>
        </p:nvGrpSpPr>
        <p:grpSpPr>
          <a:xfrm>
            <a:off x="3085825" y="3550575"/>
            <a:ext cx="2257800" cy="2160300"/>
            <a:chOff x="3085825" y="3550575"/>
            <a:chExt cx="2257800" cy="2160300"/>
          </a:xfrm>
        </p:grpSpPr>
        <p:sp>
          <p:nvSpPr>
            <p:cNvPr id="1709" name="Google Shape;1709;p100"/>
            <p:cNvSpPr/>
            <p:nvPr/>
          </p:nvSpPr>
          <p:spPr>
            <a:xfrm>
              <a:off x="3085825" y="3550575"/>
              <a:ext cx="2257800" cy="2160300"/>
            </a:xfrm>
            <a:prstGeom prst="rect">
              <a:avLst/>
            </a:prstGeom>
            <a:solidFill>
              <a:srgbClr val="3C8FF7">
                <a:alpha val="95750"/>
              </a:srgbClr>
            </a:solidFill>
            <a:ln>
              <a:noFill/>
            </a:ln>
          </p:spPr>
          <p:txBody>
            <a:bodyPr anchorCtr="0" anchor="ctr" bIns="91425" lIns="548625" spcFirstLastPara="1" rIns="182875" wrap="square" tIns="91425">
              <a:noAutofit/>
            </a:bodyPr>
            <a:lstStyle/>
            <a:p>
              <a:pPr indent="0" lvl="0" marL="0" rtl="0" algn="l">
                <a:lnSpc>
                  <a:spcPct val="114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4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Try right clicking on the photo and using “Replace Image” to insert your own photo. You are also welcome to use this photo.</a:t>
              </a:r>
              <a:endParaRPr sz="900">
                <a:solidFill>
                  <a:schemeClr val="lt1"/>
                </a:solidFill>
                <a:latin typeface="Red Hat Display Medium"/>
                <a:ea typeface="Red Hat Display Medium"/>
                <a:cs typeface="Red Hat Display Medium"/>
                <a:sym typeface="Red Hat Display Medium"/>
              </a:endParaRPr>
            </a:p>
          </p:txBody>
        </p:sp>
        <p:pic>
          <p:nvPicPr>
            <p:cNvPr id="1710" name="Google Shape;1710;p100"/>
            <p:cNvPicPr preferRelativeResize="0"/>
            <p:nvPr/>
          </p:nvPicPr>
          <p:blipFill rotWithShape="1">
            <a:blip r:embed="rId4">
              <a:alphaModFix/>
            </a:blip>
            <a:srcRect b="0" l="20688" r="20688" t="0"/>
            <a:stretch/>
          </p:blipFill>
          <p:spPr>
            <a:xfrm>
              <a:off x="3200738" y="4133467"/>
              <a:ext cx="327274" cy="55980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10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16" name="Google Shape;1716;p10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solidFill>
                  <a:srgbClr val="EE0000"/>
                </a:solidFill>
              </a:rPr>
              <a:t>Optional section marker or title</a:t>
            </a:r>
            <a:endParaRPr>
              <a:solidFill>
                <a:srgbClr val="EE0000"/>
              </a:solidFill>
            </a:endParaRPr>
          </a:p>
        </p:txBody>
      </p:sp>
      <p:sp>
        <p:nvSpPr>
          <p:cNvPr id="1717" name="Google Shape;1717;p101"/>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0"/>
              </a:spcAft>
              <a:buNone/>
            </a:pPr>
            <a:r>
              <a:rPr lang="en"/>
              <a:t>Optional supporting copy. Lorem ipsum dolor sit amet, consectetuer adipis elit, sed diam nonummy nibh euismod tincidunt ut laoreet. magna aliquam.</a:t>
            </a:r>
            <a:endParaRPr/>
          </a:p>
        </p:txBody>
      </p:sp>
      <p:sp>
        <p:nvSpPr>
          <p:cNvPr id="1718" name="Google Shape;1718;p101"/>
          <p:cNvSpPr txBox="1"/>
          <p:nvPr>
            <p:ph type="title"/>
          </p:nvPr>
        </p:nvSpPr>
        <p:spPr>
          <a:xfrm>
            <a:off x="447775" y="1313161"/>
            <a:ext cx="6825000" cy="2105100"/>
          </a:xfrm>
          <a:prstGeom prst="rect">
            <a:avLst/>
          </a:prstGeom>
        </p:spPr>
        <p:txBody>
          <a:bodyPr anchorCtr="0" anchor="t" bIns="91425" lIns="438900" spcFirstLastPara="1" rIns="91425" wrap="square" tIns="91425">
            <a:noAutofit/>
          </a:bodyPr>
          <a:lstStyle/>
          <a:p>
            <a:pPr indent="0" lvl="0" marL="0" rtl="0" algn="l">
              <a:spcBef>
                <a:spcPts val="0"/>
              </a:spcBef>
              <a:spcAft>
                <a:spcPts val="0"/>
              </a:spcAft>
              <a:buNone/>
            </a:pPr>
            <a:r>
              <a:rPr lang="en" sz="4800"/>
              <a:t>Divider title</a:t>
            </a:r>
            <a:br>
              <a:rPr lang="en" sz="4800"/>
            </a:br>
            <a:r>
              <a:rPr lang="en" sz="4800"/>
              <a:t>limit to two lines</a:t>
            </a:r>
            <a:endParaRPr sz="4800"/>
          </a:p>
        </p:txBody>
      </p:sp>
      <p:pic>
        <p:nvPicPr>
          <p:cNvPr id="1719" name="Google Shape;1719;p101"/>
          <p:cNvPicPr preferRelativeResize="0"/>
          <p:nvPr/>
        </p:nvPicPr>
        <p:blipFill>
          <a:blip r:embed="rId3">
            <a:alphaModFix/>
          </a:blip>
          <a:stretch>
            <a:fillRect/>
          </a:stretch>
        </p:blipFill>
        <p:spPr>
          <a:xfrm>
            <a:off x="-8" y="3550570"/>
            <a:ext cx="5343777" cy="2160386"/>
          </a:xfrm>
          <a:prstGeom prst="rect">
            <a:avLst/>
          </a:prstGeom>
          <a:noFill/>
          <a:ln>
            <a:noFill/>
          </a:ln>
        </p:spPr>
      </p:pic>
      <p:grpSp>
        <p:nvGrpSpPr>
          <p:cNvPr id="1720" name="Google Shape;1720;p101"/>
          <p:cNvGrpSpPr/>
          <p:nvPr/>
        </p:nvGrpSpPr>
        <p:grpSpPr>
          <a:xfrm>
            <a:off x="3085825" y="3550575"/>
            <a:ext cx="2257800" cy="2160300"/>
            <a:chOff x="3085825" y="3550575"/>
            <a:chExt cx="2257800" cy="2160300"/>
          </a:xfrm>
        </p:grpSpPr>
        <p:sp>
          <p:nvSpPr>
            <p:cNvPr id="1721" name="Google Shape;1721;p101"/>
            <p:cNvSpPr/>
            <p:nvPr/>
          </p:nvSpPr>
          <p:spPr>
            <a:xfrm>
              <a:off x="3085825" y="3550575"/>
              <a:ext cx="2257800" cy="2160300"/>
            </a:xfrm>
            <a:prstGeom prst="rect">
              <a:avLst/>
            </a:prstGeom>
            <a:solidFill>
              <a:srgbClr val="3C8FF7">
                <a:alpha val="95750"/>
              </a:srgbClr>
            </a:solidFill>
            <a:ln>
              <a:noFill/>
            </a:ln>
          </p:spPr>
          <p:txBody>
            <a:bodyPr anchorCtr="0" anchor="ctr" bIns="91425" lIns="548625" spcFirstLastPara="1" rIns="182875" wrap="square" tIns="91425">
              <a:noAutofit/>
            </a:bodyPr>
            <a:lstStyle/>
            <a:p>
              <a:pPr indent="0" lvl="0" marL="0" rtl="0" algn="l">
                <a:lnSpc>
                  <a:spcPct val="114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4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Try right clicking on the photo and using “Replace Image” to insert your own photo. You are also welcome to use this photo.</a:t>
              </a:r>
              <a:endParaRPr sz="900">
                <a:solidFill>
                  <a:schemeClr val="lt1"/>
                </a:solidFill>
                <a:latin typeface="Red Hat Display Medium"/>
                <a:ea typeface="Red Hat Display Medium"/>
                <a:cs typeface="Red Hat Display Medium"/>
                <a:sym typeface="Red Hat Display Medium"/>
              </a:endParaRPr>
            </a:p>
          </p:txBody>
        </p:sp>
        <p:pic>
          <p:nvPicPr>
            <p:cNvPr id="1722" name="Google Shape;1722;p101"/>
            <p:cNvPicPr preferRelativeResize="0"/>
            <p:nvPr/>
          </p:nvPicPr>
          <p:blipFill rotWithShape="1">
            <a:blip r:embed="rId4">
              <a:alphaModFix/>
            </a:blip>
            <a:srcRect b="0" l="20688" r="20688" t="0"/>
            <a:stretch/>
          </p:blipFill>
          <p:spPr>
            <a:xfrm>
              <a:off x="3200738" y="4133467"/>
              <a:ext cx="327274" cy="55980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sp>
        <p:nvSpPr>
          <p:cNvPr id="1727" name="Google Shape;1727;p10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28" name="Google Shape;1728;p10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solidFill>
                  <a:srgbClr val="EE0000"/>
                </a:solidFill>
              </a:rPr>
              <a:t>Optional section marker or title</a:t>
            </a:r>
            <a:endParaRPr>
              <a:solidFill>
                <a:srgbClr val="EE0000"/>
              </a:solidFill>
            </a:endParaRPr>
          </a:p>
        </p:txBody>
      </p:sp>
      <p:pic>
        <p:nvPicPr>
          <p:cNvPr id="1729" name="Google Shape;1729;p102"/>
          <p:cNvPicPr preferRelativeResize="0"/>
          <p:nvPr/>
        </p:nvPicPr>
        <p:blipFill>
          <a:blip r:embed="rId3">
            <a:alphaModFix/>
          </a:blip>
          <a:stretch>
            <a:fillRect/>
          </a:stretch>
        </p:blipFill>
        <p:spPr>
          <a:xfrm>
            <a:off x="-8" y="3550570"/>
            <a:ext cx="5343777" cy="2160386"/>
          </a:xfrm>
          <a:prstGeom prst="rect">
            <a:avLst/>
          </a:prstGeom>
          <a:noFill/>
          <a:ln>
            <a:noFill/>
          </a:ln>
        </p:spPr>
      </p:pic>
      <p:sp>
        <p:nvSpPr>
          <p:cNvPr id="1730" name="Google Shape;1730;p102"/>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31" name="Google Shape;1731;p102"/>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0"/>
              </a:spcAft>
              <a:buNone/>
            </a:pPr>
            <a:r>
              <a:rPr lang="en"/>
              <a:t>Optional supporting copy. Lorem ipsum dolor sit amet, consectetuer adipis elit, sed diam nonummy nibh euismod tincidunt ut laoreet. magna aliquam.</a:t>
            </a:r>
            <a:endParaRPr/>
          </a:p>
        </p:txBody>
      </p:sp>
      <p:sp>
        <p:nvSpPr>
          <p:cNvPr id="1732" name="Google Shape;1732;p102"/>
          <p:cNvSpPr txBox="1"/>
          <p:nvPr>
            <p:ph type="title"/>
          </p:nvPr>
        </p:nvSpPr>
        <p:spPr>
          <a:xfrm>
            <a:off x="447775" y="1313161"/>
            <a:ext cx="6825000" cy="2105100"/>
          </a:xfrm>
          <a:prstGeom prst="rect">
            <a:avLst/>
          </a:prstGeom>
        </p:spPr>
        <p:txBody>
          <a:bodyPr anchorCtr="0" anchor="t" bIns="91425" lIns="438900" spcFirstLastPara="1" rIns="91425" wrap="square" tIns="91425">
            <a:noAutofit/>
          </a:bodyPr>
          <a:lstStyle/>
          <a:p>
            <a:pPr indent="0" lvl="0" marL="0" rtl="0" algn="l">
              <a:spcBef>
                <a:spcPts val="0"/>
              </a:spcBef>
              <a:spcAft>
                <a:spcPts val="0"/>
              </a:spcAft>
              <a:buNone/>
            </a:pPr>
            <a:r>
              <a:rPr lang="en" sz="4800"/>
              <a:t>Divider title</a:t>
            </a:r>
            <a:br>
              <a:rPr lang="en" sz="4800"/>
            </a:br>
            <a:r>
              <a:rPr lang="en" sz="4800"/>
              <a:t>limit to two lines</a:t>
            </a:r>
            <a:endParaRPr sz="4800"/>
          </a:p>
        </p:txBody>
      </p:sp>
      <p:grpSp>
        <p:nvGrpSpPr>
          <p:cNvPr id="1733" name="Google Shape;1733;p102"/>
          <p:cNvGrpSpPr/>
          <p:nvPr/>
        </p:nvGrpSpPr>
        <p:grpSpPr>
          <a:xfrm>
            <a:off x="3085825" y="3550575"/>
            <a:ext cx="2257800" cy="2160300"/>
            <a:chOff x="3085825" y="3550575"/>
            <a:chExt cx="2257800" cy="2160300"/>
          </a:xfrm>
        </p:grpSpPr>
        <p:sp>
          <p:nvSpPr>
            <p:cNvPr id="1734" name="Google Shape;1734;p102"/>
            <p:cNvSpPr/>
            <p:nvPr/>
          </p:nvSpPr>
          <p:spPr>
            <a:xfrm>
              <a:off x="3085825" y="3550575"/>
              <a:ext cx="2257800" cy="2160300"/>
            </a:xfrm>
            <a:prstGeom prst="rect">
              <a:avLst/>
            </a:prstGeom>
            <a:solidFill>
              <a:srgbClr val="3C8FF7">
                <a:alpha val="95750"/>
              </a:srgbClr>
            </a:solidFill>
            <a:ln>
              <a:noFill/>
            </a:ln>
          </p:spPr>
          <p:txBody>
            <a:bodyPr anchorCtr="0" anchor="ctr" bIns="91425" lIns="548625" spcFirstLastPara="1" rIns="182875" wrap="square" tIns="91425">
              <a:noAutofit/>
            </a:bodyPr>
            <a:lstStyle/>
            <a:p>
              <a:pPr indent="0" lvl="0" marL="0" rtl="0" algn="l">
                <a:lnSpc>
                  <a:spcPct val="114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4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Try right clicking on the photo and using “Replace Image” to insert your own photo. You are also welcome to use this photo.</a:t>
              </a:r>
              <a:endParaRPr sz="900">
                <a:solidFill>
                  <a:schemeClr val="lt1"/>
                </a:solidFill>
                <a:latin typeface="Red Hat Display Medium"/>
                <a:ea typeface="Red Hat Display Medium"/>
                <a:cs typeface="Red Hat Display Medium"/>
                <a:sym typeface="Red Hat Display Medium"/>
              </a:endParaRPr>
            </a:p>
          </p:txBody>
        </p:sp>
        <p:pic>
          <p:nvPicPr>
            <p:cNvPr id="1735" name="Google Shape;1735;p102"/>
            <p:cNvPicPr preferRelativeResize="0"/>
            <p:nvPr/>
          </p:nvPicPr>
          <p:blipFill rotWithShape="1">
            <a:blip r:embed="rId4">
              <a:alphaModFix/>
            </a:blip>
            <a:srcRect b="0" l="20688" r="20688" t="0"/>
            <a:stretch/>
          </p:blipFill>
          <p:spPr>
            <a:xfrm>
              <a:off x="3200738" y="4133467"/>
              <a:ext cx="327274" cy="55980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103"/>
          <p:cNvSpPr txBox="1"/>
          <p:nvPr>
            <p:ph type="title"/>
          </p:nvPr>
        </p:nvSpPr>
        <p:spPr>
          <a:xfrm>
            <a:off x="2076025" y="1883250"/>
            <a:ext cx="7992000" cy="307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 dolor sit amet, consectetuer adipisc elit sed dia nibh?</a:t>
            </a:r>
            <a:endParaRPr/>
          </a:p>
        </p:txBody>
      </p:sp>
      <p:sp>
        <p:nvSpPr>
          <p:cNvPr id="1741" name="Google Shape;1741;p103"/>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1742" name="Google Shape;1742;p10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6" name="Shape 1746"/>
        <p:cNvGrpSpPr/>
        <p:nvPr/>
      </p:nvGrpSpPr>
      <p:grpSpPr>
        <a:xfrm>
          <a:off x="0" y="0"/>
          <a:ext cx="0" cy="0"/>
          <a:chOff x="0" y="0"/>
          <a:chExt cx="0" cy="0"/>
        </a:xfrm>
      </p:grpSpPr>
      <p:sp>
        <p:nvSpPr>
          <p:cNvPr id="1747" name="Google Shape;1747;p104"/>
          <p:cNvSpPr txBox="1"/>
          <p:nvPr>
            <p:ph type="title"/>
          </p:nvPr>
        </p:nvSpPr>
        <p:spPr>
          <a:xfrm>
            <a:off x="2076025" y="1883250"/>
            <a:ext cx="7992000" cy="307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 dolor sit amet, consectetuer adipisc elit sed dia nibh?</a:t>
            </a:r>
            <a:endParaRPr/>
          </a:p>
        </p:txBody>
      </p:sp>
      <p:sp>
        <p:nvSpPr>
          <p:cNvPr id="1748" name="Google Shape;1748;p10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1749" name="Google Shape;1749;p10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grpSp>
        <p:nvGrpSpPr>
          <p:cNvPr id="1433" name="Google Shape;1433;p87"/>
          <p:cNvGrpSpPr/>
          <p:nvPr/>
        </p:nvGrpSpPr>
        <p:grpSpPr>
          <a:xfrm>
            <a:off x="0" y="10070"/>
            <a:ext cx="12192000" cy="6858025"/>
            <a:chOff x="0" y="0"/>
            <a:chExt cx="12192000" cy="6858025"/>
          </a:xfrm>
        </p:grpSpPr>
        <p:grpSp>
          <p:nvGrpSpPr>
            <p:cNvPr id="1434" name="Google Shape;1434;p87"/>
            <p:cNvGrpSpPr/>
            <p:nvPr/>
          </p:nvGrpSpPr>
          <p:grpSpPr>
            <a:xfrm>
              <a:off x="0" y="0"/>
              <a:ext cx="12192000" cy="6858025"/>
              <a:chOff x="25" y="25"/>
              <a:chExt cx="12192000" cy="6858025"/>
            </a:xfrm>
          </p:grpSpPr>
          <p:sp>
            <p:nvSpPr>
              <p:cNvPr id="1435" name="Google Shape;1435;p87"/>
              <p:cNvSpPr/>
              <p:nvPr/>
            </p:nvSpPr>
            <p:spPr>
              <a:xfrm>
                <a:off x="25" y="25"/>
                <a:ext cx="12192000" cy="6858000"/>
              </a:xfrm>
              <a:prstGeom prst="rect">
                <a:avLst/>
              </a:prstGeom>
              <a:noFill/>
              <a:ln cap="flat" cmpd="sng" w="76200">
                <a:solidFill>
                  <a:srgbClr val="3C8F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87"/>
              <p:cNvSpPr/>
              <p:nvPr/>
            </p:nvSpPr>
            <p:spPr>
              <a:xfrm>
                <a:off x="4509475" y="6041750"/>
                <a:ext cx="3173100" cy="816300"/>
              </a:xfrm>
              <a:prstGeom prst="rect">
                <a:avLst/>
              </a:prstGeom>
              <a:solidFill>
                <a:srgbClr val="3C8FF7">
                  <a:alpha val="95750"/>
                </a:srgbClr>
              </a:solidFill>
              <a:ln>
                <a:noFill/>
              </a:ln>
            </p:spPr>
            <p:txBody>
              <a:bodyPr anchorCtr="0" anchor="ctr" bIns="91425" lIns="548625" spcFirstLastPara="1" rIns="274300" wrap="square" tIns="91425">
                <a:noAutofit/>
              </a:bodyPr>
              <a:lstStyle/>
              <a:p>
                <a:pPr indent="0" lvl="0" marL="0" rtl="0" algn="l">
                  <a:lnSpc>
                    <a:spcPct val="115000"/>
                  </a:lnSpc>
                  <a:spcBef>
                    <a:spcPts val="0"/>
                  </a:spcBef>
                  <a:spcAft>
                    <a:spcPts val="0"/>
                  </a:spcAft>
                  <a:buNone/>
                </a:pPr>
                <a:r>
                  <a:rPr b="1" lang="en" sz="900">
                    <a:solidFill>
                      <a:srgbClr val="FFFFFF"/>
                    </a:solidFill>
                    <a:latin typeface="Red Hat Display"/>
                    <a:ea typeface="Red Hat Display"/>
                    <a:cs typeface="Red Hat Display"/>
                    <a:sym typeface="Red Hat Display"/>
                  </a:rPr>
                  <a:t>Template slide</a:t>
                </a:r>
                <a:endParaRPr b="1" sz="900">
                  <a:solidFill>
                    <a:srgbClr val="FFFFFF"/>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rgbClr val="FFFFFF"/>
                    </a:solidFill>
                    <a:latin typeface="Red Hat Display Medium"/>
                    <a:ea typeface="Red Hat Display Medium"/>
                    <a:cs typeface="Red Hat Display Medium"/>
                    <a:sym typeface="Red Hat Display Medium"/>
                  </a:rPr>
                  <a:t>Click on this slide’s thumbnail to the left and delete from your presentation before use.</a:t>
                </a:r>
                <a:endParaRPr b="1" sz="900">
                  <a:solidFill>
                    <a:srgbClr val="FFFFFF"/>
                  </a:solidFill>
                  <a:latin typeface="Red Hat Display"/>
                  <a:ea typeface="Red Hat Display"/>
                  <a:cs typeface="Red Hat Display"/>
                  <a:sym typeface="Red Hat Display"/>
                </a:endParaRPr>
              </a:p>
            </p:txBody>
          </p:sp>
        </p:grpSp>
        <p:pic>
          <p:nvPicPr>
            <p:cNvPr id="1437" name="Google Shape;1437;p87"/>
            <p:cNvPicPr preferRelativeResize="0"/>
            <p:nvPr/>
          </p:nvPicPr>
          <p:blipFill rotWithShape="1">
            <a:blip r:embed="rId3">
              <a:alphaModFix/>
            </a:blip>
            <a:srcRect b="0" l="20688" r="20688" t="0"/>
            <a:stretch/>
          </p:blipFill>
          <p:spPr>
            <a:xfrm>
              <a:off x="4630363" y="6157702"/>
              <a:ext cx="327274" cy="559800"/>
            </a:xfrm>
            <a:prstGeom prst="rect">
              <a:avLst/>
            </a:prstGeom>
            <a:noFill/>
            <a:ln>
              <a:noFill/>
            </a:ln>
          </p:spPr>
        </p:pic>
      </p:grpSp>
      <p:sp>
        <p:nvSpPr>
          <p:cNvPr id="1438" name="Google Shape;1438;p8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439" name="Google Shape;1439;p87"/>
          <p:cNvSpPr txBox="1"/>
          <p:nvPr>
            <p:ph idx="4294967295" type="title"/>
          </p:nvPr>
        </p:nvSpPr>
        <p:spPr>
          <a:xfrm>
            <a:off x="885050" y="1100350"/>
            <a:ext cx="10422000" cy="553200"/>
          </a:xfrm>
          <a:prstGeom prst="rect">
            <a:avLst/>
          </a:prstGeom>
        </p:spPr>
        <p:txBody>
          <a:bodyPr anchorCtr="0" anchor="t" bIns="91425" lIns="4389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800">
                <a:solidFill>
                  <a:srgbClr val="EE0000"/>
                </a:solidFill>
              </a:rPr>
              <a:t>Many people experience our brand by seeing</a:t>
            </a:r>
            <a:br>
              <a:rPr lang="en" sz="2800">
                <a:solidFill>
                  <a:srgbClr val="EE0000"/>
                </a:solidFill>
              </a:rPr>
            </a:br>
            <a:r>
              <a:rPr lang="en" sz="2800">
                <a:solidFill>
                  <a:srgbClr val="EE0000"/>
                </a:solidFill>
              </a:rPr>
              <a:t>one of the thousands of presentations</a:t>
            </a:r>
            <a:br>
              <a:rPr lang="en" sz="2800">
                <a:solidFill>
                  <a:srgbClr val="EE0000"/>
                </a:solidFill>
              </a:rPr>
            </a:br>
            <a:r>
              <a:rPr lang="en" sz="2800">
                <a:solidFill>
                  <a:srgbClr val="EE0000"/>
                </a:solidFill>
              </a:rPr>
              <a:t>Red Hatters deliver each year.</a:t>
            </a:r>
            <a:endParaRPr sz="1400"/>
          </a:p>
          <a:p>
            <a:pPr indent="0" lvl="0" marL="0" rtl="0" algn="l">
              <a:lnSpc>
                <a:spcPct val="135000"/>
              </a:lnSpc>
              <a:spcBef>
                <a:spcPts val="1000"/>
              </a:spcBef>
              <a:spcAft>
                <a:spcPts val="0"/>
              </a:spcAft>
              <a:buNone/>
            </a:pPr>
            <a:r>
              <a:rPr lang="en" sz="1800"/>
              <a:t>From Summit keynotes to conference-room sales meetings, we want our public face</a:t>
            </a:r>
            <a:br>
              <a:rPr lang="en" sz="1800"/>
            </a:br>
            <a:r>
              <a:rPr lang="en" sz="1800"/>
              <a:t>to be coherent and recognizable. Our content must be meaningful and relevant to</a:t>
            </a:r>
            <a:br>
              <a:rPr lang="en" sz="1800"/>
            </a:br>
            <a:r>
              <a:rPr lang="en" sz="1800"/>
              <a:t>our audiences. Our stories should be told in a clear, compelling way.</a:t>
            </a:r>
            <a:r>
              <a:rPr b="1" lang="en" sz="1200">
                <a:solidFill>
                  <a:srgbClr val="EE0000"/>
                </a:solidFill>
                <a:latin typeface="Overpass"/>
                <a:ea typeface="Overpass"/>
                <a:cs typeface="Overpass"/>
                <a:sym typeface="Overpass"/>
              </a:rPr>
              <a:t>	</a:t>
            </a:r>
            <a:endParaRPr sz="1200">
              <a:solidFill>
                <a:srgbClr val="EE0000"/>
              </a:solidFill>
            </a:endParaRPr>
          </a:p>
        </p:txBody>
      </p:sp>
      <p:sp>
        <p:nvSpPr>
          <p:cNvPr id="1440" name="Google Shape;1440;p8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latin typeface="Red Hat Display Medium"/>
                <a:ea typeface="Red Hat Display Medium"/>
                <a:cs typeface="Red Hat Display Medium"/>
                <a:sym typeface="Red Hat Display Medium"/>
              </a:rPr>
              <a:t>Corporate slide templates</a:t>
            </a:r>
            <a:endParaRPr>
              <a:latin typeface="Red Hat Display Medium"/>
              <a:ea typeface="Red Hat Display Medium"/>
              <a:cs typeface="Red Hat Display Medium"/>
              <a:sym typeface="Red Hat Display Medium"/>
            </a:endParaRPr>
          </a:p>
        </p:txBody>
      </p:sp>
      <p:sp>
        <p:nvSpPr>
          <p:cNvPr id="1441" name="Google Shape;1441;p87"/>
          <p:cNvSpPr txBox="1"/>
          <p:nvPr>
            <p:ph idx="4294967295" type="title"/>
          </p:nvPr>
        </p:nvSpPr>
        <p:spPr>
          <a:xfrm>
            <a:off x="523975" y="4413900"/>
            <a:ext cx="4660200" cy="683100"/>
          </a:xfrm>
          <a:prstGeom prst="rect">
            <a:avLst/>
          </a:prstGeom>
        </p:spPr>
        <p:txBody>
          <a:bodyPr anchorCtr="0" anchor="t" bIns="91425" lIns="438900" spcFirstLastPara="1" rIns="91425" wrap="square" tIns="91425">
            <a:noAutofit/>
          </a:bodyPr>
          <a:lstStyle/>
          <a:p>
            <a:pPr indent="0" lvl="0" marL="0" rtl="0" algn="l">
              <a:spcBef>
                <a:spcPts val="0"/>
              </a:spcBef>
              <a:spcAft>
                <a:spcPts val="0"/>
              </a:spcAft>
              <a:buNone/>
            </a:pPr>
            <a:r>
              <a:rPr b="1" lang="en" sz="1200">
                <a:solidFill>
                  <a:srgbClr val="EE0000"/>
                </a:solidFill>
              </a:rPr>
              <a:t>How to build an effective presentation</a:t>
            </a:r>
            <a:endParaRPr sz="1200">
              <a:solidFill>
                <a:srgbClr val="EE0000"/>
              </a:solidFill>
            </a:endParaRPr>
          </a:p>
          <a:p>
            <a:pPr indent="0" lvl="0" marL="0" rtl="0" algn="l">
              <a:spcBef>
                <a:spcPts val="0"/>
              </a:spcBef>
              <a:spcAft>
                <a:spcPts val="0"/>
              </a:spcAft>
              <a:buNone/>
            </a:pPr>
            <a:r>
              <a:rPr lang="en" sz="1200">
                <a:solidFill>
                  <a:schemeClr val="hlink"/>
                </a:solidFill>
                <a:uFill>
                  <a:noFill/>
                </a:uFill>
                <a:hlinkClick r:id="rId4"/>
              </a:rPr>
              <a:t>https://pnt.redhat.com/pnt/p-611879/</a:t>
            </a:r>
            <a:endParaRPr sz="1200">
              <a:solidFill>
                <a:srgbClr val="EE0000"/>
              </a:solidFill>
            </a:endParaRPr>
          </a:p>
          <a:p>
            <a:pPr indent="0" lvl="0" marL="0" rtl="0" algn="l">
              <a:spcBef>
                <a:spcPts val="0"/>
              </a:spcBef>
              <a:spcAft>
                <a:spcPts val="0"/>
              </a:spcAft>
              <a:buNone/>
            </a:pPr>
            <a:r>
              <a:t/>
            </a:r>
            <a:endParaRPr sz="1200">
              <a:solidFill>
                <a:srgbClr val="EE0000"/>
              </a:solidFill>
            </a:endParaRPr>
          </a:p>
        </p:txBody>
      </p:sp>
      <p:sp>
        <p:nvSpPr>
          <p:cNvPr id="1442" name="Google Shape;1442;p87"/>
          <p:cNvSpPr txBox="1"/>
          <p:nvPr>
            <p:ph idx="4294967295" type="title"/>
          </p:nvPr>
        </p:nvSpPr>
        <p:spPr>
          <a:xfrm>
            <a:off x="5107975" y="4413900"/>
            <a:ext cx="6356700" cy="683100"/>
          </a:xfrm>
          <a:prstGeom prst="rect">
            <a:avLst/>
          </a:prstGeom>
        </p:spPr>
        <p:txBody>
          <a:bodyPr anchorCtr="0" anchor="t" bIns="91425" lIns="16457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accent1"/>
                </a:solidFill>
              </a:rPr>
              <a:t>Red Hat brand assets</a:t>
            </a:r>
            <a:r>
              <a:rPr lang="en" sz="1200">
                <a:solidFill>
                  <a:schemeClr val="accent1"/>
                </a:solidFill>
              </a:rPr>
              <a:t>		</a:t>
            </a:r>
            <a:endParaRPr sz="1200">
              <a:solidFill>
                <a:schemeClr val="accent1"/>
              </a:solidFill>
            </a:endParaRPr>
          </a:p>
          <a:p>
            <a:pPr indent="0" lvl="0" marL="0" rtl="0" algn="l">
              <a:spcBef>
                <a:spcPts val="0"/>
              </a:spcBef>
              <a:spcAft>
                <a:spcPts val="0"/>
              </a:spcAft>
              <a:buClr>
                <a:schemeClr val="dk1"/>
              </a:buClr>
              <a:buSzPts val="1100"/>
              <a:buFont typeface="Arial"/>
              <a:buNone/>
            </a:pPr>
            <a:r>
              <a:rPr lang="en" sz="1200">
                <a:solidFill>
                  <a:schemeClr val="accent1"/>
                </a:solidFill>
                <a:uFill>
                  <a:noFill/>
                </a:uFill>
                <a:hlinkClick r:id="rId5">
                  <a:extLst>
                    <a:ext uri="{A12FA001-AC4F-418D-AE19-62706E023703}">
                      <ahyp:hlinkClr val="tx"/>
                    </a:ext>
                  </a:extLst>
                </a:hlinkClick>
              </a:rPr>
              <a:t>https://pnt.redhat.com/pnt/b-420952/Brand_assets</a:t>
            </a:r>
            <a:endParaRPr sz="1200">
              <a:solidFill>
                <a:schemeClr val="accent1"/>
              </a:solidFill>
            </a:endParaRPr>
          </a:p>
          <a:p>
            <a:pPr indent="0" lvl="0" marL="0" rtl="0" algn="l">
              <a:spcBef>
                <a:spcPts val="0"/>
              </a:spcBef>
              <a:spcAft>
                <a:spcPts val="0"/>
              </a:spcAft>
              <a:buNone/>
            </a:pPr>
            <a:r>
              <a:t/>
            </a:r>
            <a:endParaRPr b="1" sz="1200">
              <a:solidFill>
                <a:srgbClr val="EE0000"/>
              </a:solidFill>
            </a:endParaRPr>
          </a:p>
        </p:txBody>
      </p:sp>
      <p:sp>
        <p:nvSpPr>
          <p:cNvPr id="1443" name="Google Shape;1443;p87"/>
          <p:cNvSpPr txBox="1"/>
          <p:nvPr>
            <p:ph idx="4294967295" type="title"/>
          </p:nvPr>
        </p:nvSpPr>
        <p:spPr>
          <a:xfrm>
            <a:off x="523975" y="5139325"/>
            <a:ext cx="4660200" cy="683100"/>
          </a:xfrm>
          <a:prstGeom prst="rect">
            <a:avLst/>
          </a:prstGeom>
        </p:spPr>
        <p:txBody>
          <a:bodyPr anchorCtr="0" anchor="t" bIns="91425" lIns="438900" spcFirstLastPara="1" rIns="91425" wrap="square" tIns="91425">
            <a:noAutofit/>
          </a:bodyPr>
          <a:lstStyle/>
          <a:p>
            <a:pPr indent="0" lvl="0" marL="0" rtl="0" algn="l">
              <a:spcBef>
                <a:spcPts val="0"/>
              </a:spcBef>
              <a:spcAft>
                <a:spcPts val="0"/>
              </a:spcAft>
              <a:buNone/>
            </a:pPr>
            <a:r>
              <a:rPr b="1" lang="en" sz="1200">
                <a:solidFill>
                  <a:srgbClr val="EE0000"/>
                </a:solidFill>
              </a:rPr>
              <a:t>Red Hat brand standards</a:t>
            </a:r>
            <a:r>
              <a:rPr lang="en" sz="1200">
                <a:solidFill>
                  <a:srgbClr val="EE0000"/>
                </a:solidFill>
              </a:rPr>
              <a:t>		</a:t>
            </a:r>
            <a:endParaRPr sz="1200">
              <a:solidFill>
                <a:srgbClr val="EE0000"/>
              </a:solidFill>
            </a:endParaRPr>
          </a:p>
          <a:p>
            <a:pPr indent="0" lvl="0" marL="0" rtl="0" algn="l">
              <a:spcBef>
                <a:spcPts val="0"/>
              </a:spcBef>
              <a:spcAft>
                <a:spcPts val="0"/>
              </a:spcAft>
              <a:buNone/>
            </a:pPr>
            <a:r>
              <a:rPr lang="en" sz="1200">
                <a:solidFill>
                  <a:schemeClr val="hlink"/>
                </a:solidFill>
                <a:uFill>
                  <a:noFill/>
                </a:uFill>
                <a:hlinkClick r:id="rId6"/>
              </a:rPr>
              <a:t>https://www.redhat.com/en/about/brand/standards</a:t>
            </a:r>
            <a:endParaRPr sz="1200">
              <a:solidFill>
                <a:srgbClr val="EE0000"/>
              </a:solidFill>
            </a:endParaRPr>
          </a:p>
        </p:txBody>
      </p:sp>
      <p:sp>
        <p:nvSpPr>
          <p:cNvPr id="1444" name="Google Shape;1444;p87"/>
          <p:cNvSpPr txBox="1"/>
          <p:nvPr>
            <p:ph idx="4294967295" type="title"/>
          </p:nvPr>
        </p:nvSpPr>
        <p:spPr>
          <a:xfrm>
            <a:off x="5107975" y="5139325"/>
            <a:ext cx="4660200" cy="683100"/>
          </a:xfrm>
          <a:prstGeom prst="rect">
            <a:avLst/>
          </a:prstGeom>
        </p:spPr>
        <p:txBody>
          <a:bodyPr anchorCtr="0" anchor="t" bIns="91425" lIns="164575" spcFirstLastPara="1" rIns="91425" wrap="square" tIns="91425">
            <a:noAutofit/>
          </a:bodyPr>
          <a:lstStyle/>
          <a:p>
            <a:pPr indent="0" lvl="0" marL="0" rtl="0" algn="l">
              <a:spcBef>
                <a:spcPts val="0"/>
              </a:spcBef>
              <a:spcAft>
                <a:spcPts val="0"/>
              </a:spcAft>
              <a:buNone/>
            </a:pPr>
            <a:r>
              <a:rPr b="1" lang="en" sz="1200">
                <a:solidFill>
                  <a:srgbClr val="EE0000"/>
                </a:solidFill>
              </a:rPr>
              <a:t>Icon repository deck</a:t>
            </a:r>
            <a:r>
              <a:rPr lang="en" sz="1200">
                <a:solidFill>
                  <a:srgbClr val="EE0000"/>
                </a:solidFill>
              </a:rPr>
              <a:t>		</a:t>
            </a:r>
            <a:endParaRPr sz="1200">
              <a:solidFill>
                <a:srgbClr val="EE0000"/>
              </a:solidFill>
            </a:endParaRPr>
          </a:p>
          <a:p>
            <a:pPr indent="0" lvl="0" marL="0" rtl="0" algn="l">
              <a:spcBef>
                <a:spcPts val="0"/>
              </a:spcBef>
              <a:spcAft>
                <a:spcPts val="0"/>
              </a:spcAft>
              <a:buNone/>
            </a:pPr>
            <a:r>
              <a:rPr lang="en" sz="1200">
                <a:solidFill>
                  <a:schemeClr val="hlink"/>
                </a:solidFill>
                <a:uFill>
                  <a:noFill/>
                </a:uFill>
                <a:hlinkClick r:id="rId7"/>
              </a:rPr>
              <a:t>https://docs.google.com/presentation/d/1SRhy8-bYBgaA3Jsi1t_Fxz-Yo9ORgdRy5Kec9hg_wSM/edit?usp=sharing</a:t>
            </a:r>
            <a:endParaRPr sz="1200">
              <a:solidFill>
                <a:srgbClr val="EE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10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55" name="Google Shape;1755;p105"/>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1756" name="Google Shape;1756;p105"/>
          <p:cNvSpPr txBox="1"/>
          <p:nvPr>
            <p:ph type="title"/>
          </p:nvPr>
        </p:nvSpPr>
        <p:spPr>
          <a:xfrm>
            <a:off x="5674100" y="1632950"/>
            <a:ext cx="5037300" cy="388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 dolor sit amet, consectetuer adipisc elit?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0" name="Shape 1760"/>
        <p:cNvGrpSpPr/>
        <p:nvPr/>
      </p:nvGrpSpPr>
      <p:grpSpPr>
        <a:xfrm>
          <a:off x="0" y="0"/>
          <a:ext cx="0" cy="0"/>
          <a:chOff x="0" y="0"/>
          <a:chExt cx="0" cy="0"/>
        </a:xfrm>
      </p:grpSpPr>
      <p:sp>
        <p:nvSpPr>
          <p:cNvPr id="1761" name="Google Shape;1761;p10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Corporate slide templates</a:t>
            </a:r>
            <a:endParaRPr/>
          </a:p>
        </p:txBody>
      </p:sp>
      <p:sp>
        <p:nvSpPr>
          <p:cNvPr id="1762" name="Google Shape;1762;p10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1763" name="Google Shape;1763;p106"/>
          <p:cNvSpPr txBox="1"/>
          <p:nvPr>
            <p:ph idx="3" type="body"/>
          </p:nvPr>
        </p:nvSpPr>
        <p:spPr>
          <a:xfrm>
            <a:off x="900275" y="3109300"/>
            <a:ext cx="5043900" cy="3000000"/>
          </a:xfrm>
          <a:prstGeom prst="rect">
            <a:avLst/>
          </a:prstGeom>
        </p:spPr>
        <p:txBody>
          <a:bodyPr anchorCtr="0" anchor="t" bIns="91425" lIns="914400" spcFirstLastPara="1" rIns="91425" wrap="square" tIns="91425">
            <a:noAutofit/>
          </a:bodyPr>
          <a:lstStyle/>
          <a:p>
            <a:pPr indent="0" lvl="0" marL="0" rtl="0" algn="l">
              <a:spcBef>
                <a:spcPts val="0"/>
              </a:spcBef>
              <a:spcAft>
                <a:spcPts val="0"/>
              </a:spcAft>
              <a:buNone/>
            </a:pPr>
            <a:r>
              <a:rPr lang="en"/>
              <a:t>Overview slide template</a:t>
            </a:r>
            <a:endParaRPr/>
          </a:p>
          <a:p>
            <a:pPr indent="0" lvl="0" marL="0" rtl="0" algn="l">
              <a:spcBef>
                <a:spcPts val="2000"/>
              </a:spcBef>
              <a:spcAft>
                <a:spcPts val="0"/>
              </a:spcAft>
              <a:buClr>
                <a:schemeClr val="dk1"/>
              </a:buClr>
              <a:buSzPts val="1100"/>
              <a:buFont typeface="Arial"/>
              <a:buNone/>
            </a:pPr>
            <a:r>
              <a:rPr lang="en"/>
              <a:t>Agenda slide templates</a:t>
            </a:r>
            <a:endParaRPr/>
          </a:p>
          <a:p>
            <a:pPr indent="0" lvl="0" marL="0" rtl="0" algn="l">
              <a:spcBef>
                <a:spcPts val="2000"/>
              </a:spcBef>
              <a:spcAft>
                <a:spcPts val="0"/>
              </a:spcAft>
              <a:buClr>
                <a:schemeClr val="dk1"/>
              </a:buClr>
              <a:buSzPts val="1100"/>
              <a:buFont typeface="Arial"/>
              <a:buNone/>
            </a:pPr>
            <a:r>
              <a:rPr lang="en"/>
              <a:t>Content slide templates</a:t>
            </a:r>
            <a:endParaRPr/>
          </a:p>
          <a:p>
            <a:pPr indent="0" lvl="0" marL="0" rtl="0" algn="l">
              <a:spcBef>
                <a:spcPts val="2000"/>
              </a:spcBef>
              <a:spcAft>
                <a:spcPts val="2000"/>
              </a:spcAft>
              <a:buNone/>
            </a:pPr>
            <a:r>
              <a:rPr lang="en"/>
              <a:t>Quote slide templates</a:t>
            </a:r>
            <a:endParaRPr/>
          </a:p>
        </p:txBody>
      </p:sp>
      <p:sp>
        <p:nvSpPr>
          <p:cNvPr id="1764" name="Google Shape;1764;p106"/>
          <p:cNvSpPr txBox="1"/>
          <p:nvPr>
            <p:ph type="title"/>
          </p:nvPr>
        </p:nvSpPr>
        <p:spPr>
          <a:xfrm>
            <a:off x="900275" y="1190987"/>
            <a:ext cx="3885900" cy="1461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This section includes:</a:t>
            </a:r>
            <a:endParaRPr/>
          </a:p>
        </p:txBody>
      </p:sp>
      <p:grpSp>
        <p:nvGrpSpPr>
          <p:cNvPr id="1765" name="Google Shape;1765;p106"/>
          <p:cNvGrpSpPr/>
          <p:nvPr/>
        </p:nvGrpSpPr>
        <p:grpSpPr>
          <a:xfrm>
            <a:off x="25" y="0"/>
            <a:ext cx="12192000" cy="6858050"/>
            <a:chOff x="25" y="0"/>
            <a:chExt cx="12192000" cy="6858050"/>
          </a:xfrm>
        </p:grpSpPr>
        <p:grpSp>
          <p:nvGrpSpPr>
            <p:cNvPr id="1766" name="Google Shape;1766;p106"/>
            <p:cNvGrpSpPr/>
            <p:nvPr/>
          </p:nvGrpSpPr>
          <p:grpSpPr>
            <a:xfrm>
              <a:off x="25" y="0"/>
              <a:ext cx="12192000" cy="6858050"/>
              <a:chOff x="25" y="0"/>
              <a:chExt cx="12192000" cy="6858050"/>
            </a:xfrm>
          </p:grpSpPr>
          <p:sp>
            <p:nvSpPr>
              <p:cNvPr id="1767" name="Google Shape;1767;p106"/>
              <p:cNvSpPr/>
              <p:nvPr/>
            </p:nvSpPr>
            <p:spPr>
              <a:xfrm>
                <a:off x="25" y="0"/>
                <a:ext cx="12192000" cy="6858000"/>
              </a:xfrm>
              <a:prstGeom prst="rect">
                <a:avLst/>
              </a:prstGeom>
              <a:noFill/>
              <a:ln cap="flat" cmpd="sng" w="76200">
                <a:solidFill>
                  <a:srgbClr val="3C8F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06"/>
              <p:cNvSpPr/>
              <p:nvPr/>
            </p:nvSpPr>
            <p:spPr>
              <a:xfrm>
                <a:off x="4509450" y="6041750"/>
                <a:ext cx="3173100" cy="816300"/>
              </a:xfrm>
              <a:prstGeom prst="rect">
                <a:avLst/>
              </a:prstGeom>
              <a:solidFill>
                <a:srgbClr val="3C8FF7">
                  <a:alpha val="95750"/>
                </a:srgbClr>
              </a:solidFill>
              <a:ln>
                <a:noFill/>
              </a:ln>
            </p:spPr>
            <p:txBody>
              <a:bodyPr anchorCtr="0" anchor="ctr" bIns="91425" lIns="548625" spcFirstLastPara="1" rIns="274300" wrap="square" tIns="91425">
                <a:noAutofit/>
              </a:bodyPr>
              <a:lstStyle/>
              <a:p>
                <a:pPr indent="0" lvl="0" marL="0" rtl="0" algn="l">
                  <a:lnSpc>
                    <a:spcPct val="115000"/>
                  </a:lnSpc>
                  <a:spcBef>
                    <a:spcPts val="0"/>
                  </a:spcBef>
                  <a:spcAft>
                    <a:spcPts val="0"/>
                  </a:spcAft>
                  <a:buNone/>
                </a:pPr>
                <a:r>
                  <a:rPr b="1" lang="en" sz="900">
                    <a:solidFill>
                      <a:srgbClr val="FFFFFF"/>
                    </a:solidFill>
                    <a:latin typeface="Red Hat Display"/>
                    <a:ea typeface="Red Hat Display"/>
                    <a:cs typeface="Red Hat Display"/>
                    <a:sym typeface="Red Hat Display"/>
                  </a:rPr>
                  <a:t>Template slide</a:t>
                </a:r>
                <a:endParaRPr b="1" sz="900">
                  <a:solidFill>
                    <a:srgbClr val="FFFFFF"/>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rgbClr val="FFFFFF"/>
                    </a:solidFill>
                    <a:latin typeface="Red Hat Display Medium"/>
                    <a:ea typeface="Red Hat Display Medium"/>
                    <a:cs typeface="Red Hat Display Medium"/>
                    <a:sym typeface="Red Hat Display Medium"/>
                  </a:rPr>
                  <a:t>Click on this slide’s thumbnail to the left and delete from your presentation before use.</a:t>
                </a:r>
                <a:endParaRPr b="1" sz="900">
                  <a:solidFill>
                    <a:srgbClr val="FFFFFF"/>
                  </a:solidFill>
                  <a:latin typeface="Red Hat Display"/>
                  <a:ea typeface="Red Hat Display"/>
                  <a:cs typeface="Red Hat Display"/>
                  <a:sym typeface="Red Hat Display"/>
                </a:endParaRPr>
              </a:p>
            </p:txBody>
          </p:sp>
        </p:grpSp>
        <p:pic>
          <p:nvPicPr>
            <p:cNvPr id="1769" name="Google Shape;1769;p106"/>
            <p:cNvPicPr preferRelativeResize="0"/>
            <p:nvPr/>
          </p:nvPicPr>
          <p:blipFill rotWithShape="1">
            <a:blip r:embed="rId3">
              <a:alphaModFix/>
            </a:blip>
            <a:srcRect b="0" l="20688" r="20688" t="0"/>
            <a:stretch/>
          </p:blipFill>
          <p:spPr>
            <a:xfrm>
              <a:off x="4633001" y="6169542"/>
              <a:ext cx="327274" cy="55980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sp>
        <p:nvSpPr>
          <p:cNvPr id="1774" name="Google Shape;1774;p107"/>
          <p:cNvSpPr txBox="1"/>
          <p:nvPr>
            <p:ph type="title"/>
          </p:nvPr>
        </p:nvSpPr>
        <p:spPr>
          <a:xfrm>
            <a:off x="900275" y="1190987"/>
            <a:ext cx="3885900" cy="1461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This section includes:</a:t>
            </a:r>
            <a:endParaRPr/>
          </a:p>
        </p:txBody>
      </p:sp>
      <p:sp>
        <p:nvSpPr>
          <p:cNvPr id="1775" name="Google Shape;1775;p10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latin typeface="Red Hat Display Medium"/>
              <a:ea typeface="Red Hat Display Medium"/>
              <a:cs typeface="Red Hat Display Medium"/>
              <a:sym typeface="Red Hat Display Medium"/>
            </a:endParaRPr>
          </a:p>
        </p:txBody>
      </p:sp>
      <p:sp>
        <p:nvSpPr>
          <p:cNvPr id="1776" name="Google Shape;1776;p10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77" name="Google Shape;1777;p10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1778" name="Google Shape;1778;p107"/>
          <p:cNvSpPr txBox="1"/>
          <p:nvPr>
            <p:ph idx="3" type="body"/>
          </p:nvPr>
        </p:nvSpPr>
        <p:spPr>
          <a:xfrm>
            <a:off x="900275" y="3109300"/>
            <a:ext cx="5043900" cy="3000000"/>
          </a:xfrm>
          <a:prstGeom prst="rect">
            <a:avLst/>
          </a:prstGeom>
        </p:spPr>
        <p:txBody>
          <a:bodyPr anchorCtr="0" anchor="t" bIns="91425" lIns="914400" spcFirstLastPara="1" rIns="91425" wrap="square" tIns="91425">
            <a:noAutofit/>
          </a:bodyPr>
          <a:lstStyle/>
          <a:p>
            <a:pPr indent="0" lvl="0" marL="0" rtl="0" algn="l">
              <a:spcBef>
                <a:spcPts val="0"/>
              </a:spcBef>
              <a:spcAft>
                <a:spcPts val="0"/>
              </a:spcAft>
              <a:buNone/>
            </a:pPr>
            <a:r>
              <a:rPr lang="en"/>
              <a:t>Topic</a:t>
            </a:r>
            <a:endParaRPr/>
          </a:p>
          <a:p>
            <a:pPr indent="0" lvl="0" marL="0" rtl="0" algn="l">
              <a:spcBef>
                <a:spcPts val="2000"/>
              </a:spcBef>
              <a:spcAft>
                <a:spcPts val="0"/>
              </a:spcAft>
              <a:buNone/>
            </a:pPr>
            <a:r>
              <a:rPr lang="en"/>
              <a:t>Topic</a:t>
            </a:r>
            <a:endParaRPr/>
          </a:p>
          <a:p>
            <a:pPr indent="0" lvl="0" marL="0" rtl="0" algn="l">
              <a:spcBef>
                <a:spcPts val="2000"/>
              </a:spcBef>
              <a:spcAft>
                <a:spcPts val="0"/>
              </a:spcAft>
              <a:buNone/>
            </a:pPr>
            <a:r>
              <a:rPr lang="en"/>
              <a:t>Topic</a:t>
            </a:r>
            <a:endParaRPr/>
          </a:p>
          <a:p>
            <a:pPr indent="0" lvl="0" marL="0" rtl="0" algn="l">
              <a:spcBef>
                <a:spcPts val="2000"/>
              </a:spcBef>
              <a:spcAft>
                <a:spcPts val="2000"/>
              </a:spcAft>
              <a:buNone/>
            </a:pPr>
            <a:r>
              <a:rPr lang="en"/>
              <a:t>Topic</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108"/>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Agenda</a:t>
            </a:r>
            <a:endParaRPr/>
          </a:p>
        </p:txBody>
      </p:sp>
      <p:sp>
        <p:nvSpPr>
          <p:cNvPr id="1784" name="Google Shape;1784;p10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85" name="Google Shape;1785;p108"/>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1786" name="Google Shape;1786;p108"/>
          <p:cNvSpPr txBox="1"/>
          <p:nvPr>
            <p:ph type="title"/>
          </p:nvPr>
        </p:nvSpPr>
        <p:spPr>
          <a:xfrm>
            <a:off x="900275" y="1736433"/>
            <a:ext cx="3885900" cy="269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we’ll discuss today</a:t>
            </a:r>
            <a:endParaRPr/>
          </a:p>
        </p:txBody>
      </p:sp>
      <p:sp>
        <p:nvSpPr>
          <p:cNvPr id="1787" name="Google Shape;1787;p108"/>
          <p:cNvSpPr txBox="1"/>
          <p:nvPr>
            <p:ph idx="2" type="body"/>
          </p:nvPr>
        </p:nvSpPr>
        <p:spPr>
          <a:xfrm>
            <a:off x="5708700" y="1849475"/>
            <a:ext cx="2131800" cy="30000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Topic</a:t>
            </a:r>
            <a:endParaRPr/>
          </a:p>
          <a:p>
            <a:pPr indent="-342900" lvl="0" marL="457200" rtl="0" algn="l">
              <a:spcBef>
                <a:spcPts val="2000"/>
              </a:spcBef>
              <a:spcAft>
                <a:spcPts val="0"/>
              </a:spcAft>
              <a:buSzPts val="1800"/>
              <a:buChar char="▸"/>
            </a:pPr>
            <a:r>
              <a:rPr lang="en"/>
              <a:t>Topic</a:t>
            </a:r>
            <a:endParaRPr/>
          </a:p>
          <a:p>
            <a:pPr indent="-342900" lvl="0" marL="457200" rtl="0" algn="l">
              <a:spcBef>
                <a:spcPts val="2000"/>
              </a:spcBef>
              <a:spcAft>
                <a:spcPts val="0"/>
              </a:spcAft>
              <a:buSzPts val="1800"/>
              <a:buChar char="▸"/>
            </a:pPr>
            <a:r>
              <a:rPr lang="en"/>
              <a:t>Topic</a:t>
            </a:r>
            <a:endParaRPr/>
          </a:p>
          <a:p>
            <a:pPr indent="-342900" lvl="0" marL="457200" rtl="0" algn="l">
              <a:spcBef>
                <a:spcPts val="2000"/>
              </a:spcBef>
              <a:spcAft>
                <a:spcPts val="0"/>
              </a:spcAft>
              <a:buSzPts val="1800"/>
              <a:buChar char="▸"/>
            </a:pPr>
            <a:r>
              <a:rPr lang="en"/>
              <a:t>Topic</a:t>
            </a:r>
            <a:endParaRPr/>
          </a:p>
          <a:p>
            <a:pPr indent="-342900" lvl="0" marL="457200" rtl="0" algn="l">
              <a:spcBef>
                <a:spcPts val="2000"/>
              </a:spcBef>
              <a:spcAft>
                <a:spcPts val="2000"/>
              </a:spcAft>
              <a:buSzPts val="1800"/>
              <a:buChar char="▸"/>
            </a:pPr>
            <a:r>
              <a:rPr lang="en"/>
              <a:t>Topic</a:t>
            </a:r>
            <a:endParaRPr/>
          </a:p>
        </p:txBody>
      </p:sp>
      <p:sp>
        <p:nvSpPr>
          <p:cNvPr id="1788" name="Google Shape;1788;p108"/>
          <p:cNvSpPr txBox="1"/>
          <p:nvPr>
            <p:ph idx="1" type="body"/>
          </p:nvPr>
        </p:nvSpPr>
        <p:spPr>
          <a:xfrm>
            <a:off x="8669900" y="1849475"/>
            <a:ext cx="2131800" cy="30000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Topic</a:t>
            </a:r>
            <a:endParaRPr/>
          </a:p>
          <a:p>
            <a:pPr indent="-342900" lvl="0" marL="457200" rtl="0" algn="l">
              <a:spcBef>
                <a:spcPts val="2000"/>
              </a:spcBef>
              <a:spcAft>
                <a:spcPts val="0"/>
              </a:spcAft>
              <a:buSzPts val="1800"/>
              <a:buChar char="▸"/>
            </a:pPr>
            <a:r>
              <a:rPr lang="en"/>
              <a:t>Topic</a:t>
            </a:r>
            <a:endParaRPr/>
          </a:p>
          <a:p>
            <a:pPr indent="-342900" lvl="0" marL="457200" rtl="0" algn="l">
              <a:spcBef>
                <a:spcPts val="2000"/>
              </a:spcBef>
              <a:spcAft>
                <a:spcPts val="0"/>
              </a:spcAft>
              <a:buSzPts val="1800"/>
              <a:buChar char="▸"/>
            </a:pPr>
            <a:r>
              <a:rPr lang="en"/>
              <a:t>Topic</a:t>
            </a:r>
            <a:endParaRPr/>
          </a:p>
          <a:p>
            <a:pPr indent="-342900" lvl="0" marL="457200" rtl="0" algn="l">
              <a:spcBef>
                <a:spcPts val="2000"/>
              </a:spcBef>
              <a:spcAft>
                <a:spcPts val="0"/>
              </a:spcAft>
              <a:buSzPts val="1800"/>
              <a:buChar char="▸"/>
            </a:pPr>
            <a:r>
              <a:rPr lang="en"/>
              <a:t>Topic</a:t>
            </a:r>
            <a:endParaRPr/>
          </a:p>
          <a:p>
            <a:pPr indent="-342900" lvl="0" marL="457200" rtl="0" algn="l">
              <a:spcBef>
                <a:spcPts val="2000"/>
              </a:spcBef>
              <a:spcAft>
                <a:spcPts val="2000"/>
              </a:spcAft>
              <a:buSzPts val="1800"/>
              <a:buChar char="▸"/>
            </a:pPr>
            <a:r>
              <a:rPr lang="en"/>
              <a:t>Topic</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p109"/>
          <p:cNvSpPr txBox="1"/>
          <p:nvPr>
            <p:ph type="title"/>
          </p:nvPr>
        </p:nvSpPr>
        <p:spPr>
          <a:xfrm>
            <a:off x="900275" y="1736433"/>
            <a:ext cx="3885900" cy="269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we’ll discuss today</a:t>
            </a:r>
            <a:endParaRPr/>
          </a:p>
        </p:txBody>
      </p:sp>
      <p:sp>
        <p:nvSpPr>
          <p:cNvPr id="1794" name="Google Shape;1794;p109"/>
          <p:cNvSpPr txBox="1"/>
          <p:nvPr>
            <p:ph idx="3" type="body"/>
          </p:nvPr>
        </p:nvSpPr>
        <p:spPr>
          <a:xfrm>
            <a:off x="8669900" y="1849475"/>
            <a:ext cx="2131800" cy="30000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Topic</a:t>
            </a:r>
            <a:endParaRPr/>
          </a:p>
          <a:p>
            <a:pPr indent="-342900" lvl="0" marL="457200" rtl="0" algn="l">
              <a:spcBef>
                <a:spcPts val="2000"/>
              </a:spcBef>
              <a:spcAft>
                <a:spcPts val="0"/>
              </a:spcAft>
              <a:buSzPts val="1800"/>
              <a:buChar char="▸"/>
            </a:pPr>
            <a:r>
              <a:rPr lang="en"/>
              <a:t>Topic</a:t>
            </a:r>
            <a:endParaRPr/>
          </a:p>
          <a:p>
            <a:pPr indent="-342900" lvl="0" marL="457200" rtl="0" algn="l">
              <a:spcBef>
                <a:spcPts val="2000"/>
              </a:spcBef>
              <a:spcAft>
                <a:spcPts val="0"/>
              </a:spcAft>
              <a:buSzPts val="1800"/>
              <a:buChar char="▸"/>
            </a:pPr>
            <a:r>
              <a:rPr lang="en"/>
              <a:t>Topic</a:t>
            </a:r>
            <a:endParaRPr/>
          </a:p>
          <a:p>
            <a:pPr indent="-342900" lvl="0" marL="457200" rtl="0" algn="l">
              <a:spcBef>
                <a:spcPts val="2000"/>
              </a:spcBef>
              <a:spcAft>
                <a:spcPts val="0"/>
              </a:spcAft>
              <a:buSzPts val="1800"/>
              <a:buChar char="▸"/>
            </a:pPr>
            <a:r>
              <a:rPr lang="en"/>
              <a:t>Topic</a:t>
            </a:r>
            <a:endParaRPr/>
          </a:p>
          <a:p>
            <a:pPr indent="-342900" lvl="0" marL="457200" rtl="0" algn="l">
              <a:spcBef>
                <a:spcPts val="2000"/>
              </a:spcBef>
              <a:spcAft>
                <a:spcPts val="0"/>
              </a:spcAft>
              <a:buSzPts val="1800"/>
              <a:buChar char="▸"/>
            </a:pPr>
            <a:r>
              <a:rPr lang="en"/>
              <a:t>Topic</a:t>
            </a:r>
            <a:endParaRPr/>
          </a:p>
          <a:p>
            <a:pPr indent="0" lvl="0" marL="0" rtl="0" algn="l">
              <a:spcBef>
                <a:spcPts val="2000"/>
              </a:spcBef>
              <a:spcAft>
                <a:spcPts val="2000"/>
              </a:spcAft>
              <a:buNone/>
            </a:pPr>
            <a:r>
              <a:t/>
            </a:r>
            <a:endParaRPr/>
          </a:p>
        </p:txBody>
      </p:sp>
      <p:sp>
        <p:nvSpPr>
          <p:cNvPr id="1795" name="Google Shape;1795;p109"/>
          <p:cNvSpPr txBox="1"/>
          <p:nvPr>
            <p:ph idx="4" type="body"/>
          </p:nvPr>
        </p:nvSpPr>
        <p:spPr>
          <a:xfrm>
            <a:off x="5708700" y="1849475"/>
            <a:ext cx="2131800" cy="30000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a:t>Topic</a:t>
            </a:r>
            <a:endParaRPr/>
          </a:p>
          <a:p>
            <a:pPr indent="-342900" lvl="0" marL="457200" rtl="0" algn="l">
              <a:spcBef>
                <a:spcPts val="2000"/>
              </a:spcBef>
              <a:spcAft>
                <a:spcPts val="0"/>
              </a:spcAft>
              <a:buSzPts val="1800"/>
              <a:buChar char="▸"/>
            </a:pPr>
            <a:r>
              <a:rPr lang="en"/>
              <a:t>Topic</a:t>
            </a:r>
            <a:endParaRPr/>
          </a:p>
          <a:p>
            <a:pPr indent="-342900" lvl="0" marL="457200" rtl="0" algn="l">
              <a:spcBef>
                <a:spcPts val="2000"/>
              </a:spcBef>
              <a:spcAft>
                <a:spcPts val="0"/>
              </a:spcAft>
              <a:buSzPts val="1800"/>
              <a:buChar char="▸"/>
            </a:pPr>
            <a:r>
              <a:rPr lang="en"/>
              <a:t>Topic</a:t>
            </a:r>
            <a:endParaRPr/>
          </a:p>
          <a:p>
            <a:pPr indent="-342900" lvl="0" marL="457200" rtl="0" algn="l">
              <a:spcBef>
                <a:spcPts val="2000"/>
              </a:spcBef>
              <a:spcAft>
                <a:spcPts val="0"/>
              </a:spcAft>
              <a:buSzPts val="1800"/>
              <a:buChar char="▸"/>
            </a:pPr>
            <a:r>
              <a:rPr lang="en"/>
              <a:t>Topic</a:t>
            </a:r>
            <a:endParaRPr/>
          </a:p>
          <a:p>
            <a:pPr indent="-342900" lvl="0" marL="457200" rtl="0" algn="l">
              <a:spcBef>
                <a:spcPts val="2000"/>
              </a:spcBef>
              <a:spcAft>
                <a:spcPts val="0"/>
              </a:spcAft>
              <a:buSzPts val="1800"/>
              <a:buChar char="▸"/>
            </a:pPr>
            <a:r>
              <a:rPr lang="en"/>
              <a:t>Topic</a:t>
            </a:r>
            <a:endParaRPr/>
          </a:p>
          <a:p>
            <a:pPr indent="0" lvl="0" marL="0" rtl="0" algn="l">
              <a:spcBef>
                <a:spcPts val="2000"/>
              </a:spcBef>
              <a:spcAft>
                <a:spcPts val="2000"/>
              </a:spcAft>
              <a:buNone/>
            </a:pPr>
            <a:r>
              <a:t/>
            </a:r>
            <a:endParaRPr/>
          </a:p>
        </p:txBody>
      </p:sp>
      <p:sp>
        <p:nvSpPr>
          <p:cNvPr id="1796" name="Google Shape;1796;p10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solidFill>
                  <a:srgbClr val="EE0000"/>
                </a:solidFill>
              </a:rPr>
              <a:t>Agenda</a:t>
            </a:r>
            <a:endParaRPr>
              <a:solidFill>
                <a:srgbClr val="EE0000"/>
              </a:solidFill>
            </a:endParaRPr>
          </a:p>
        </p:txBody>
      </p:sp>
      <p:sp>
        <p:nvSpPr>
          <p:cNvPr id="1797" name="Google Shape;1797;p10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98" name="Google Shape;1798;p10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p110"/>
          <p:cNvSpPr/>
          <p:nvPr/>
        </p:nvSpPr>
        <p:spPr>
          <a:xfrm>
            <a:off x="885000" y="1635200"/>
            <a:ext cx="10422000" cy="496200"/>
          </a:xfrm>
          <a:prstGeom prst="rect">
            <a:avLst/>
          </a:prstGeom>
          <a:solidFill>
            <a:srgbClr val="3C8FF7">
              <a:alpha val="6150"/>
            </a:srgbClr>
          </a:solid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t/>
            </a:r>
            <a:endParaRPr>
              <a:solidFill>
                <a:srgbClr val="3C8FF7"/>
              </a:solidFill>
              <a:latin typeface="Red Hat Text"/>
              <a:ea typeface="Red Hat Text"/>
              <a:cs typeface="Red Hat Text"/>
              <a:sym typeface="Red Hat Text"/>
            </a:endParaRPr>
          </a:p>
        </p:txBody>
      </p:sp>
      <p:sp>
        <p:nvSpPr>
          <p:cNvPr id="1804" name="Google Shape;1804;p110"/>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
        <p:nvSpPr>
          <p:cNvPr id="1805" name="Google Shape;1805;p11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1806" name="Google Shape;1806;p11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1807" name="Google Shape;1807;p11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08" name="Google Shape;1808;p110"/>
          <p:cNvSpPr/>
          <p:nvPr/>
        </p:nvSpPr>
        <p:spPr>
          <a:xfrm>
            <a:off x="885050" y="2131635"/>
            <a:ext cx="10422000" cy="3899700"/>
          </a:xfrm>
          <a:prstGeom prst="rect">
            <a:avLst/>
          </a:prstGeom>
          <a:solidFill>
            <a:srgbClr val="3C8FF7">
              <a:alpha val="18820"/>
            </a:srgbClr>
          </a:solidFill>
          <a:ln>
            <a:noFill/>
          </a:ln>
        </p:spPr>
        <p:txBody>
          <a:bodyPr anchorCtr="0" anchor="ctr" bIns="0" lIns="1828800" spcFirstLastPara="1" rIns="2057400" wrap="square" tIns="0">
            <a:noAutofit/>
          </a:bodyPr>
          <a:lstStyle/>
          <a:p>
            <a:pPr indent="0" lvl="0" marL="0" rtl="0" algn="l">
              <a:lnSpc>
                <a:spcPct val="150000"/>
              </a:lnSpc>
              <a:spcBef>
                <a:spcPts val="0"/>
              </a:spcBef>
              <a:spcAft>
                <a:spcPts val="0"/>
              </a:spcAft>
              <a:buNone/>
            </a:pPr>
            <a:r>
              <a:rPr b="1" lang="en">
                <a:solidFill>
                  <a:srgbClr val="3C8FF7"/>
                </a:solidFill>
                <a:latin typeface="Red Hat Text"/>
                <a:ea typeface="Red Hat Text"/>
                <a:cs typeface="Red Hat Text"/>
                <a:sym typeface="Red Hat Text"/>
              </a:rPr>
              <a:t>Quick tip</a:t>
            </a:r>
            <a:endParaRPr b="1">
              <a:solidFill>
                <a:srgbClr val="3C8FF7"/>
              </a:solidFill>
              <a:latin typeface="Red Hat Text"/>
              <a:ea typeface="Red Hat Text"/>
              <a:cs typeface="Red Hat Text"/>
              <a:sym typeface="Red Hat Text"/>
            </a:endParaRPr>
          </a:p>
          <a:p>
            <a:pPr indent="0" lvl="0" marL="0" rtl="0" algn="l">
              <a:lnSpc>
                <a:spcPct val="150000"/>
              </a:lnSpc>
              <a:spcBef>
                <a:spcPts val="0"/>
              </a:spcBef>
              <a:spcAft>
                <a:spcPts val="0"/>
              </a:spcAft>
              <a:buNone/>
            </a:pPr>
            <a:r>
              <a:rPr lang="en">
                <a:solidFill>
                  <a:srgbClr val="3C8FF7"/>
                </a:solidFill>
                <a:latin typeface="Red Hat Text"/>
                <a:ea typeface="Red Hat Text"/>
                <a:cs typeface="Red Hat Text"/>
                <a:sym typeface="Red Hat Text"/>
              </a:rPr>
              <a:t>Insert image in this designated area, deleting the shaded background. Keep the left and right margins clear to maintain the open feel in accordance with the brand. </a:t>
            </a:r>
            <a:br>
              <a:rPr lang="en">
                <a:solidFill>
                  <a:srgbClr val="3C8FF7"/>
                </a:solidFill>
                <a:latin typeface="Red Hat Text"/>
                <a:ea typeface="Red Hat Text"/>
                <a:cs typeface="Red Hat Text"/>
                <a:sym typeface="Red Hat Text"/>
              </a:rPr>
            </a:br>
            <a:r>
              <a:rPr lang="en">
                <a:solidFill>
                  <a:srgbClr val="3C8FF7"/>
                </a:solidFill>
                <a:latin typeface="Red Hat Text"/>
                <a:ea typeface="Red Hat Text"/>
                <a:cs typeface="Red Hat Text"/>
                <a:sym typeface="Red Hat Text"/>
              </a:rPr>
              <a:t>If no subheading is needed, delete the subheading text, and the content can extend into the lighter shaded area.</a:t>
            </a:r>
            <a:endParaRPr>
              <a:solidFill>
                <a:srgbClr val="3C8FF7"/>
              </a:solidFill>
              <a:latin typeface="Red Hat Text"/>
              <a:ea typeface="Red Hat Text"/>
              <a:cs typeface="Red Hat Text"/>
              <a:sym typeface="Red Hat Text"/>
            </a:endParaRPr>
          </a:p>
        </p:txBody>
      </p:sp>
      <p:sp>
        <p:nvSpPr>
          <p:cNvPr id="1809" name="Google Shape;1809;p110"/>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800"/>
              <a:t>Slide title should not exceed one line</a:t>
            </a:r>
            <a:endParaRPr sz="2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sp>
        <p:nvSpPr>
          <p:cNvPr id="1814" name="Google Shape;1814;p11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1815" name="Google Shape;1815;p11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16" name="Google Shape;1816;p11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1817" name="Google Shape;1817;p111"/>
          <p:cNvSpPr/>
          <p:nvPr/>
        </p:nvSpPr>
        <p:spPr>
          <a:xfrm>
            <a:off x="885050" y="871750"/>
            <a:ext cx="10422000" cy="5159700"/>
          </a:xfrm>
          <a:prstGeom prst="rect">
            <a:avLst/>
          </a:prstGeom>
          <a:solidFill>
            <a:srgbClr val="3C8FF7">
              <a:alpha val="18820"/>
            </a:srgbClr>
          </a:solidFill>
          <a:ln>
            <a:noFill/>
          </a:ln>
        </p:spPr>
        <p:txBody>
          <a:bodyPr anchorCtr="0" anchor="ctr" bIns="0" lIns="1828800" spcFirstLastPara="1" rIns="2057400" wrap="square" tIns="0">
            <a:noAutofit/>
          </a:bodyPr>
          <a:lstStyle/>
          <a:p>
            <a:pPr indent="0" lvl="0" marL="0" rtl="0" algn="l">
              <a:lnSpc>
                <a:spcPct val="150000"/>
              </a:lnSpc>
              <a:spcBef>
                <a:spcPts val="0"/>
              </a:spcBef>
              <a:spcAft>
                <a:spcPts val="0"/>
              </a:spcAft>
              <a:buNone/>
            </a:pPr>
            <a:r>
              <a:rPr b="1" lang="en">
                <a:solidFill>
                  <a:srgbClr val="3C8FF7"/>
                </a:solidFill>
                <a:latin typeface="Red Hat Text"/>
                <a:ea typeface="Red Hat Text"/>
                <a:cs typeface="Red Hat Text"/>
                <a:sym typeface="Red Hat Text"/>
              </a:rPr>
              <a:t>Quick tip</a:t>
            </a:r>
            <a:endParaRPr b="1">
              <a:solidFill>
                <a:srgbClr val="3C8FF7"/>
              </a:solidFill>
              <a:latin typeface="Red Hat Text"/>
              <a:ea typeface="Red Hat Text"/>
              <a:cs typeface="Red Hat Text"/>
              <a:sym typeface="Red Hat Text"/>
            </a:endParaRPr>
          </a:p>
          <a:p>
            <a:pPr indent="0" lvl="0" marL="0" rtl="0" algn="l">
              <a:lnSpc>
                <a:spcPct val="150000"/>
              </a:lnSpc>
              <a:spcBef>
                <a:spcPts val="0"/>
              </a:spcBef>
              <a:spcAft>
                <a:spcPts val="0"/>
              </a:spcAft>
              <a:buNone/>
            </a:pPr>
            <a:r>
              <a:rPr lang="en">
                <a:solidFill>
                  <a:srgbClr val="3C8FF7"/>
                </a:solidFill>
                <a:latin typeface="Red Hat Text"/>
                <a:ea typeface="Red Hat Text"/>
                <a:cs typeface="Red Hat Text"/>
                <a:sym typeface="Red Hat Text"/>
              </a:rPr>
              <a:t>Insert image in this designated area, deleting the shaded background. Keep the left, right, top, and bottom margins clear to maintain the open feel in accordance with the brand.</a:t>
            </a:r>
            <a:endParaRPr>
              <a:solidFill>
                <a:srgbClr val="3C8FF7"/>
              </a:solidFill>
              <a:latin typeface="Red Hat Text"/>
              <a:ea typeface="Red Hat Text"/>
              <a:cs typeface="Red Hat Text"/>
              <a:sym typeface="Red Hat Tex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p112"/>
          <p:cNvSpPr txBox="1"/>
          <p:nvPr>
            <p:ph idx="1" type="subTitle"/>
          </p:nvPr>
        </p:nvSpPr>
        <p:spPr>
          <a:xfrm>
            <a:off x="9251450" y="2239588"/>
            <a:ext cx="2124300" cy="31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Optional supporting copy. Lorem ipsum dolor sit amet, consectetuer adipis elit, sed diam nonummy nibh euismod tincidunt ut laoreet. magna aliquam.</a:t>
            </a:r>
            <a:endParaRPr/>
          </a:p>
        </p:txBody>
      </p:sp>
      <p:sp>
        <p:nvSpPr>
          <p:cNvPr id="1823" name="Google Shape;1823;p11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24" name="Google Shape;1824;p112"/>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1825" name="Google Shape;1825;p112"/>
          <p:cNvSpPr/>
          <p:nvPr/>
        </p:nvSpPr>
        <p:spPr>
          <a:xfrm>
            <a:off x="885050" y="871750"/>
            <a:ext cx="6999900" cy="5159700"/>
          </a:xfrm>
          <a:prstGeom prst="rect">
            <a:avLst/>
          </a:prstGeom>
          <a:solidFill>
            <a:srgbClr val="3C8FF7">
              <a:alpha val="18820"/>
            </a:srgbClr>
          </a:solidFill>
          <a:ln>
            <a:noFill/>
          </a:ln>
        </p:spPr>
        <p:txBody>
          <a:bodyPr anchorCtr="0" anchor="ctr" bIns="0" lIns="1828800" spcFirstLastPara="1" rIns="2057400" wrap="square" tIns="0">
            <a:noAutofit/>
          </a:bodyPr>
          <a:lstStyle/>
          <a:p>
            <a:pPr indent="0" lvl="0" marL="0" rtl="0" algn="l">
              <a:lnSpc>
                <a:spcPct val="150000"/>
              </a:lnSpc>
              <a:spcBef>
                <a:spcPts val="0"/>
              </a:spcBef>
              <a:spcAft>
                <a:spcPts val="0"/>
              </a:spcAft>
              <a:buNone/>
            </a:pPr>
            <a:r>
              <a:rPr b="1" lang="en">
                <a:solidFill>
                  <a:srgbClr val="3C8FF7"/>
                </a:solidFill>
                <a:latin typeface="Red Hat Text"/>
                <a:ea typeface="Red Hat Text"/>
                <a:cs typeface="Red Hat Text"/>
                <a:sym typeface="Red Hat Text"/>
              </a:rPr>
              <a:t>Quick tip</a:t>
            </a:r>
            <a:endParaRPr b="1">
              <a:solidFill>
                <a:srgbClr val="3C8FF7"/>
              </a:solidFill>
              <a:latin typeface="Red Hat Text"/>
              <a:ea typeface="Red Hat Text"/>
              <a:cs typeface="Red Hat Text"/>
              <a:sym typeface="Red Hat Text"/>
            </a:endParaRPr>
          </a:p>
          <a:p>
            <a:pPr indent="0" lvl="0" marL="0" rtl="0" algn="l">
              <a:lnSpc>
                <a:spcPct val="150000"/>
              </a:lnSpc>
              <a:spcBef>
                <a:spcPts val="0"/>
              </a:spcBef>
              <a:spcAft>
                <a:spcPts val="0"/>
              </a:spcAft>
              <a:buNone/>
            </a:pPr>
            <a:r>
              <a:rPr lang="en">
                <a:solidFill>
                  <a:srgbClr val="3C8FF7"/>
                </a:solidFill>
                <a:latin typeface="Red Hat Text"/>
                <a:ea typeface="Red Hat Text"/>
                <a:cs typeface="Red Hat Text"/>
                <a:sym typeface="Red Hat Text"/>
              </a:rPr>
              <a:t>Insert image in this designated area, deleting the shaded background. Keep the left, right, top, and bottom margins clear to maintain the open feel in accordance with the brand.</a:t>
            </a:r>
            <a:endParaRPr>
              <a:solidFill>
                <a:srgbClr val="3C8FF7"/>
              </a:solidFill>
              <a:latin typeface="Red Hat Text"/>
              <a:ea typeface="Red Hat Text"/>
              <a:cs typeface="Red Hat Text"/>
              <a:sym typeface="Red Hat Text"/>
            </a:endParaRPr>
          </a:p>
        </p:txBody>
      </p:sp>
      <p:sp>
        <p:nvSpPr>
          <p:cNvPr id="1826" name="Google Shape;1826;p112"/>
          <p:cNvSpPr txBox="1"/>
          <p:nvPr>
            <p:ph idx="2" type="subTitle"/>
          </p:nvPr>
        </p:nvSpPr>
        <p:spPr>
          <a:xfrm>
            <a:off x="9251450" y="1687025"/>
            <a:ext cx="2124300" cy="354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400"/>
              <a:t>Optional subheading</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sp>
        <p:nvSpPr>
          <p:cNvPr id="1831" name="Google Shape;1831;p113"/>
          <p:cNvSpPr txBox="1"/>
          <p:nvPr>
            <p:ph idx="2" type="subTitle"/>
          </p:nvPr>
        </p:nvSpPr>
        <p:spPr>
          <a:xfrm>
            <a:off x="9251450" y="2239588"/>
            <a:ext cx="2124300" cy="31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Optional supporting copy. Lorem ipsum dolor sit amet, consectetuer adipis elit, sed diam nonummy nibh euismod tincidunt ut laoreet. magna aliquam.</a:t>
            </a:r>
            <a:endParaRPr/>
          </a:p>
        </p:txBody>
      </p:sp>
      <p:sp>
        <p:nvSpPr>
          <p:cNvPr id="1832" name="Google Shape;1832;p11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33" name="Google Shape;1833;p11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1834" name="Google Shape;1834;p113"/>
          <p:cNvSpPr/>
          <p:nvPr/>
        </p:nvSpPr>
        <p:spPr>
          <a:xfrm>
            <a:off x="885050" y="871750"/>
            <a:ext cx="6999900" cy="5159700"/>
          </a:xfrm>
          <a:prstGeom prst="rect">
            <a:avLst/>
          </a:prstGeom>
          <a:solidFill>
            <a:srgbClr val="3C8FF7">
              <a:alpha val="18820"/>
            </a:srgbClr>
          </a:solidFill>
          <a:ln>
            <a:noFill/>
          </a:ln>
        </p:spPr>
        <p:txBody>
          <a:bodyPr anchorCtr="0" anchor="ctr" bIns="0" lIns="1828800" spcFirstLastPara="1" rIns="2057400" wrap="square" tIns="0">
            <a:noAutofit/>
          </a:bodyPr>
          <a:lstStyle/>
          <a:p>
            <a:pPr indent="0" lvl="0" marL="0" rtl="0" algn="l">
              <a:lnSpc>
                <a:spcPct val="150000"/>
              </a:lnSpc>
              <a:spcBef>
                <a:spcPts val="0"/>
              </a:spcBef>
              <a:spcAft>
                <a:spcPts val="0"/>
              </a:spcAft>
              <a:buNone/>
            </a:pPr>
            <a:r>
              <a:rPr b="1" lang="en">
                <a:solidFill>
                  <a:srgbClr val="3C8FF7"/>
                </a:solidFill>
                <a:latin typeface="Red Hat Text"/>
                <a:ea typeface="Red Hat Text"/>
                <a:cs typeface="Red Hat Text"/>
                <a:sym typeface="Red Hat Text"/>
              </a:rPr>
              <a:t>Quick tip</a:t>
            </a:r>
            <a:endParaRPr b="1">
              <a:solidFill>
                <a:srgbClr val="3C8FF7"/>
              </a:solidFill>
              <a:latin typeface="Red Hat Text"/>
              <a:ea typeface="Red Hat Text"/>
              <a:cs typeface="Red Hat Text"/>
              <a:sym typeface="Red Hat Text"/>
            </a:endParaRPr>
          </a:p>
          <a:p>
            <a:pPr indent="0" lvl="0" marL="0" rtl="0" algn="l">
              <a:lnSpc>
                <a:spcPct val="150000"/>
              </a:lnSpc>
              <a:spcBef>
                <a:spcPts val="0"/>
              </a:spcBef>
              <a:spcAft>
                <a:spcPts val="0"/>
              </a:spcAft>
              <a:buNone/>
            </a:pPr>
            <a:r>
              <a:rPr lang="en">
                <a:solidFill>
                  <a:srgbClr val="3C8FF7"/>
                </a:solidFill>
                <a:latin typeface="Red Hat Text"/>
                <a:ea typeface="Red Hat Text"/>
                <a:cs typeface="Red Hat Text"/>
                <a:sym typeface="Red Hat Text"/>
              </a:rPr>
              <a:t>Insert image in this designated area, deleting the shaded background. Keep the left, right, top, and bottom margins clear to maintain the open feel in accordance with the brand.</a:t>
            </a:r>
            <a:endParaRPr>
              <a:solidFill>
                <a:srgbClr val="3C8FF7"/>
              </a:solidFill>
              <a:latin typeface="Red Hat Text"/>
              <a:ea typeface="Red Hat Text"/>
              <a:cs typeface="Red Hat Text"/>
              <a:sym typeface="Red Hat Text"/>
            </a:endParaRPr>
          </a:p>
        </p:txBody>
      </p:sp>
      <p:sp>
        <p:nvSpPr>
          <p:cNvPr id="1835" name="Google Shape;1835;p113"/>
          <p:cNvSpPr txBox="1"/>
          <p:nvPr>
            <p:ph idx="3" type="subTitle"/>
          </p:nvPr>
        </p:nvSpPr>
        <p:spPr>
          <a:xfrm>
            <a:off x="9251450" y="1687025"/>
            <a:ext cx="2124300" cy="354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400">
                <a:solidFill>
                  <a:srgbClr val="FFFFFF"/>
                </a:solidFill>
                <a:latin typeface="Red Hat Text Medium"/>
                <a:ea typeface="Red Hat Text Medium"/>
                <a:cs typeface="Red Hat Text Medium"/>
                <a:sym typeface="Red Hat Text Medium"/>
              </a:rPr>
              <a:t>Optional subheading</a:t>
            </a:r>
            <a:endParaRPr sz="1400">
              <a:solidFill>
                <a:srgbClr val="FFFFFF"/>
              </a:solidFill>
              <a:latin typeface="Red Hat Text Medium"/>
              <a:ea typeface="Red Hat Text Medium"/>
              <a:cs typeface="Red Hat Text Medium"/>
              <a:sym typeface="Red Hat Text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sp>
        <p:nvSpPr>
          <p:cNvPr id="1840" name="Google Shape;1840;p11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1841" name="Google Shape;1841;p11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42" name="Google Shape;1842;p11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1843" name="Google Shape;1843;p114"/>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p>
            <a:pPr indent="0" lvl="0" marL="0" rtl="0" algn="l">
              <a:spcBef>
                <a:spcPts val="1000"/>
              </a:spcBef>
              <a:spcAft>
                <a:spcPts val="0"/>
              </a:spcAft>
              <a:buClr>
                <a:schemeClr val="dk1"/>
              </a:buClr>
              <a:buSzPts val="1100"/>
              <a:buFont typeface="Arial"/>
              <a:buNone/>
            </a:pPr>
            <a:r>
              <a:rPr lang="en"/>
              <a:t>Lorem ipsum dolor sit amet, consectetur adipiscing elit. Aenean eleifend laoreet eros, eu molestie arcu tempus ac. Quisque vitae nisl accumsan, aliquet est et, varius purus. Etiam interdum nunc non venenatis rutrum. </a:t>
            </a:r>
            <a:endParaRPr/>
          </a:p>
          <a:p>
            <a:pPr indent="-342900" lvl="0" marL="342900" rtl="0" algn="l">
              <a:spcBef>
                <a:spcPts val="1000"/>
              </a:spcBef>
              <a:spcAft>
                <a:spcPts val="0"/>
              </a:spcAft>
              <a:buSzPts val="1800"/>
              <a:buChar char="▸"/>
            </a:pPr>
            <a:r>
              <a:rPr lang="en"/>
              <a:t>Etiam interdum nunc non venenatis rutrum</a:t>
            </a:r>
            <a:endParaRPr/>
          </a:p>
          <a:p>
            <a:pPr indent="-342900" lvl="0" marL="342900" rtl="0" algn="l">
              <a:spcBef>
                <a:spcPts val="1000"/>
              </a:spcBef>
              <a:spcAft>
                <a:spcPts val="0"/>
              </a:spcAft>
              <a:buSzPts val="1800"/>
              <a:buChar char="▸"/>
            </a:pPr>
            <a:r>
              <a:rPr lang="en"/>
              <a:t>Phasellus venenatis sem ac vulputate facilisis</a:t>
            </a:r>
            <a:endParaRPr/>
          </a:p>
          <a:p>
            <a:pPr indent="-342900" lvl="0" marL="342900" rtl="0" algn="l">
              <a:spcBef>
                <a:spcPts val="1000"/>
              </a:spcBef>
              <a:spcAft>
                <a:spcPts val="0"/>
              </a:spcAft>
              <a:buSzPts val="1800"/>
              <a:buChar char="▸"/>
            </a:pPr>
            <a:r>
              <a:rPr lang="en"/>
              <a:t>Aenean eleifend laoreet eros eu molestie arcu tempus</a:t>
            </a:r>
            <a:endParaRPr/>
          </a:p>
          <a:p>
            <a:pPr indent="-342900" lvl="0" marL="342900" rtl="0" algn="l">
              <a:spcBef>
                <a:spcPts val="1000"/>
              </a:spcBef>
              <a:spcAft>
                <a:spcPts val="1000"/>
              </a:spcAft>
              <a:buSzPts val="1800"/>
              <a:buChar char="▸"/>
            </a:pPr>
            <a:r>
              <a:rPr lang="en"/>
              <a:t>Quisque vitae nisl accumsan aliquet</a:t>
            </a:r>
            <a:endParaRPr/>
          </a:p>
        </p:txBody>
      </p:sp>
      <p:sp>
        <p:nvSpPr>
          <p:cNvPr id="1844" name="Google Shape;1844;p114"/>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
        <p:nvSpPr>
          <p:cNvPr id="1845" name="Google Shape;1845;p114"/>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Slide title should not exceed one line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grpSp>
        <p:nvGrpSpPr>
          <p:cNvPr id="1449" name="Google Shape;1449;p88"/>
          <p:cNvGrpSpPr/>
          <p:nvPr/>
        </p:nvGrpSpPr>
        <p:grpSpPr>
          <a:xfrm>
            <a:off x="0" y="10070"/>
            <a:ext cx="12192000" cy="6858025"/>
            <a:chOff x="0" y="0"/>
            <a:chExt cx="12192000" cy="6858025"/>
          </a:xfrm>
        </p:grpSpPr>
        <p:grpSp>
          <p:nvGrpSpPr>
            <p:cNvPr id="1450" name="Google Shape;1450;p88"/>
            <p:cNvGrpSpPr/>
            <p:nvPr/>
          </p:nvGrpSpPr>
          <p:grpSpPr>
            <a:xfrm>
              <a:off x="0" y="0"/>
              <a:ext cx="12192000" cy="6858025"/>
              <a:chOff x="25" y="25"/>
              <a:chExt cx="12192000" cy="6858025"/>
            </a:xfrm>
          </p:grpSpPr>
          <p:sp>
            <p:nvSpPr>
              <p:cNvPr id="1451" name="Google Shape;1451;p88"/>
              <p:cNvSpPr/>
              <p:nvPr/>
            </p:nvSpPr>
            <p:spPr>
              <a:xfrm>
                <a:off x="25" y="25"/>
                <a:ext cx="12192000" cy="6858000"/>
              </a:xfrm>
              <a:prstGeom prst="rect">
                <a:avLst/>
              </a:prstGeom>
              <a:noFill/>
              <a:ln cap="flat" cmpd="sng" w="76200">
                <a:solidFill>
                  <a:srgbClr val="3C8F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88"/>
              <p:cNvSpPr/>
              <p:nvPr/>
            </p:nvSpPr>
            <p:spPr>
              <a:xfrm>
                <a:off x="25" y="6041750"/>
                <a:ext cx="3173100" cy="816300"/>
              </a:xfrm>
              <a:prstGeom prst="rect">
                <a:avLst/>
              </a:prstGeom>
              <a:solidFill>
                <a:srgbClr val="3C8FF7">
                  <a:alpha val="95750"/>
                </a:srgbClr>
              </a:solidFill>
              <a:ln>
                <a:noFill/>
              </a:ln>
            </p:spPr>
            <p:txBody>
              <a:bodyPr anchorCtr="0" anchor="ctr" bIns="91425" lIns="548625" spcFirstLastPara="1" rIns="274300" wrap="square" tIns="91425">
                <a:noAutofit/>
              </a:bodyPr>
              <a:lstStyle/>
              <a:p>
                <a:pPr indent="0" lvl="0" marL="0" rtl="0" algn="l">
                  <a:lnSpc>
                    <a:spcPct val="115000"/>
                  </a:lnSpc>
                  <a:spcBef>
                    <a:spcPts val="0"/>
                  </a:spcBef>
                  <a:spcAft>
                    <a:spcPts val="0"/>
                  </a:spcAft>
                  <a:buNone/>
                </a:pPr>
                <a:r>
                  <a:rPr b="1" lang="en" sz="900">
                    <a:solidFill>
                      <a:srgbClr val="FFFFFF"/>
                    </a:solidFill>
                    <a:latin typeface="Red Hat Display"/>
                    <a:ea typeface="Red Hat Display"/>
                    <a:cs typeface="Red Hat Display"/>
                    <a:sym typeface="Red Hat Display"/>
                  </a:rPr>
                  <a:t>Template slide</a:t>
                </a:r>
                <a:endParaRPr b="1" sz="900">
                  <a:solidFill>
                    <a:srgbClr val="FFFFFF"/>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rgbClr val="FFFFFF"/>
                    </a:solidFill>
                    <a:latin typeface="Red Hat Display Medium"/>
                    <a:ea typeface="Red Hat Display Medium"/>
                    <a:cs typeface="Red Hat Display Medium"/>
                    <a:sym typeface="Red Hat Display Medium"/>
                  </a:rPr>
                  <a:t>Click on this slide’s thumbnail to the left and delete from your presentation before use.</a:t>
                </a:r>
                <a:endParaRPr b="1" sz="900">
                  <a:solidFill>
                    <a:srgbClr val="FFFFFF"/>
                  </a:solidFill>
                  <a:latin typeface="Red Hat Display"/>
                  <a:ea typeface="Red Hat Display"/>
                  <a:cs typeface="Red Hat Display"/>
                  <a:sym typeface="Red Hat Display"/>
                </a:endParaRPr>
              </a:p>
            </p:txBody>
          </p:sp>
        </p:grpSp>
        <p:pic>
          <p:nvPicPr>
            <p:cNvPr id="1453" name="Google Shape;1453;p88"/>
            <p:cNvPicPr preferRelativeResize="0"/>
            <p:nvPr/>
          </p:nvPicPr>
          <p:blipFill rotWithShape="1">
            <a:blip r:embed="rId3">
              <a:alphaModFix/>
            </a:blip>
            <a:srcRect b="0" l="20688" r="20688" t="0"/>
            <a:stretch/>
          </p:blipFill>
          <p:spPr>
            <a:xfrm>
              <a:off x="120913" y="6157702"/>
              <a:ext cx="327274" cy="559800"/>
            </a:xfrm>
            <a:prstGeom prst="rect">
              <a:avLst/>
            </a:prstGeom>
            <a:noFill/>
            <a:ln>
              <a:noFill/>
            </a:ln>
          </p:spPr>
        </p:pic>
      </p:grpSp>
      <p:sp>
        <p:nvSpPr>
          <p:cNvPr id="1454" name="Google Shape;1454;p88"/>
          <p:cNvSpPr txBox="1"/>
          <p:nvPr>
            <p:ph idx="4294967295" type="title"/>
          </p:nvPr>
        </p:nvSpPr>
        <p:spPr>
          <a:xfrm>
            <a:off x="732650" y="1100350"/>
            <a:ext cx="10422000" cy="553200"/>
          </a:xfrm>
          <a:prstGeom prst="rect">
            <a:avLst/>
          </a:prstGeom>
        </p:spPr>
        <p:txBody>
          <a:bodyPr anchorCtr="0" anchor="t" bIns="91425" lIns="438900" spcFirstLastPara="1" rIns="91425" wrap="square" tIns="91425">
            <a:noAutofit/>
          </a:bodyPr>
          <a:lstStyle/>
          <a:p>
            <a:pPr indent="0" lvl="0" marL="0" rtl="0" algn="l">
              <a:spcBef>
                <a:spcPts val="0"/>
              </a:spcBef>
              <a:spcAft>
                <a:spcPts val="0"/>
              </a:spcAft>
              <a:buNone/>
            </a:pPr>
            <a:r>
              <a:rPr lang="en" sz="2800">
                <a:solidFill>
                  <a:srgbClr val="EE0000"/>
                </a:solidFill>
              </a:rPr>
              <a:t>Updating the confidential designator:</a:t>
            </a:r>
            <a:endParaRPr sz="1400"/>
          </a:p>
          <a:p>
            <a:pPr indent="0" lvl="0" marL="0" rtl="0" algn="l">
              <a:lnSpc>
                <a:spcPct val="135000"/>
              </a:lnSpc>
              <a:spcBef>
                <a:spcPts val="2000"/>
              </a:spcBef>
              <a:spcAft>
                <a:spcPts val="0"/>
              </a:spcAft>
              <a:buNone/>
            </a:pPr>
            <a:r>
              <a:rPr lang="en" sz="1800"/>
              <a:t>Update the designator in Google Slides by choosing “Slide,” then “Edit Theme.” Scroll up to the top. </a:t>
            </a:r>
            <a:br>
              <a:rPr lang="en" sz="1800"/>
            </a:br>
            <a:r>
              <a:rPr lang="en" sz="1800"/>
              <a:t>Copy the appropriate designation into the “Confidential designator” field in the upper right.</a:t>
            </a:r>
            <a:endParaRPr sz="1800"/>
          </a:p>
        </p:txBody>
      </p:sp>
      <p:sp>
        <p:nvSpPr>
          <p:cNvPr id="1455" name="Google Shape;1455;p8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latin typeface="Red Hat Display Medium"/>
                <a:ea typeface="Red Hat Display Medium"/>
                <a:cs typeface="Red Hat Display Medium"/>
                <a:sym typeface="Red Hat Display Medium"/>
              </a:rPr>
              <a:t>C</a:t>
            </a:r>
            <a:r>
              <a:rPr lang="en">
                <a:latin typeface="Red Hat Display Medium"/>
                <a:ea typeface="Red Hat Display Medium"/>
                <a:cs typeface="Red Hat Display Medium"/>
                <a:sym typeface="Red Hat Display Medium"/>
              </a:rPr>
              <a:t>orporate slide templates</a:t>
            </a:r>
            <a:endParaRPr>
              <a:latin typeface="Red Hat Display Medium"/>
              <a:ea typeface="Red Hat Display Medium"/>
              <a:cs typeface="Red Hat Display Medium"/>
              <a:sym typeface="Red Hat Display Medium"/>
            </a:endParaRPr>
          </a:p>
        </p:txBody>
      </p:sp>
      <p:sp>
        <p:nvSpPr>
          <p:cNvPr id="1456" name="Google Shape;1456;p8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457" name="Google Shape;1457;p88"/>
          <p:cNvSpPr txBox="1"/>
          <p:nvPr>
            <p:ph idx="4294967295" type="title"/>
          </p:nvPr>
        </p:nvSpPr>
        <p:spPr>
          <a:xfrm>
            <a:off x="7228850" y="2901850"/>
            <a:ext cx="3390300" cy="816300"/>
          </a:xfrm>
          <a:prstGeom prst="rect">
            <a:avLst/>
          </a:prstGeom>
        </p:spPr>
        <p:txBody>
          <a:bodyPr anchorCtr="0" anchor="t" bIns="91425" lIns="438900" spcFirstLastPara="1" rIns="91425" wrap="square" tIns="91425">
            <a:noAutofit/>
          </a:bodyPr>
          <a:lstStyle/>
          <a:p>
            <a:pPr indent="0" lvl="0" marL="0" rtl="0" algn="l">
              <a:spcBef>
                <a:spcPts val="0"/>
              </a:spcBef>
              <a:spcAft>
                <a:spcPts val="1000"/>
              </a:spcAft>
              <a:buNone/>
            </a:pPr>
            <a:r>
              <a:rPr lang="en" sz="1000">
                <a:solidFill>
                  <a:schemeClr val="accent1"/>
                </a:solidFill>
                <a:latin typeface="Red Hat Display Medium"/>
                <a:ea typeface="Red Hat Display Medium"/>
                <a:cs typeface="Red Hat Display Medium"/>
                <a:sym typeface="Red Hat Display Medium"/>
              </a:rPr>
              <a:t>Red Hat associate and NDA partner use only, </a:t>
            </a:r>
            <a:br>
              <a:rPr lang="en" sz="1000">
                <a:solidFill>
                  <a:schemeClr val="accent1"/>
                </a:solidFill>
                <a:latin typeface="Red Hat Display Medium"/>
                <a:ea typeface="Red Hat Display Medium"/>
                <a:cs typeface="Red Hat Display Medium"/>
                <a:sym typeface="Red Hat Display Medium"/>
              </a:rPr>
            </a:br>
            <a:r>
              <a:rPr lang="en" sz="1000">
                <a:solidFill>
                  <a:schemeClr val="accent1"/>
                </a:solidFill>
                <a:latin typeface="Red Hat Display Medium"/>
                <a:ea typeface="Red Hat Display Medium"/>
                <a:cs typeface="Red Hat Display Medium"/>
                <a:sym typeface="Red Hat Display Medium"/>
              </a:rPr>
              <a:t>no further distribution</a:t>
            </a:r>
            <a:br>
              <a:rPr lang="en" sz="1000"/>
            </a:br>
            <a:r>
              <a:rPr lang="en" sz="1000"/>
              <a:t>Change the designator on the theme slide to:</a:t>
            </a:r>
            <a:endParaRPr sz="1000"/>
          </a:p>
        </p:txBody>
      </p:sp>
      <p:sp>
        <p:nvSpPr>
          <p:cNvPr id="1458" name="Google Shape;1458;p88"/>
          <p:cNvSpPr txBox="1"/>
          <p:nvPr>
            <p:ph idx="4294967295" type="title"/>
          </p:nvPr>
        </p:nvSpPr>
        <p:spPr>
          <a:xfrm>
            <a:off x="7228825" y="3672719"/>
            <a:ext cx="3390300" cy="482700"/>
          </a:xfrm>
          <a:prstGeom prst="rect">
            <a:avLst/>
          </a:prstGeom>
        </p:spPr>
        <p:txBody>
          <a:bodyPr anchorCtr="0" anchor="t" bIns="91425" lIns="438900" spcFirstLastPara="1" rIns="91425" wrap="square" tIns="91425">
            <a:noAutofit/>
          </a:bodyPr>
          <a:lstStyle/>
          <a:p>
            <a:pPr indent="0" lvl="0" marL="0" rtl="0" algn="l">
              <a:spcBef>
                <a:spcPts val="0"/>
              </a:spcBef>
              <a:spcAft>
                <a:spcPts val="1000"/>
              </a:spcAft>
              <a:buNone/>
            </a:pPr>
            <a:r>
              <a:rPr b="1" lang="en" sz="1000"/>
              <a:t>CONFIDENTIAL </a:t>
            </a:r>
            <a:r>
              <a:rPr b="1" lang="en" sz="1000"/>
              <a:t>Red Hat associate and NDA partner use only, No further distribution</a:t>
            </a:r>
            <a:endParaRPr sz="1000"/>
          </a:p>
        </p:txBody>
      </p:sp>
      <p:sp>
        <p:nvSpPr>
          <p:cNvPr id="1459" name="Google Shape;1459;p88"/>
          <p:cNvSpPr txBox="1"/>
          <p:nvPr>
            <p:ph idx="4294967295" type="title"/>
          </p:nvPr>
        </p:nvSpPr>
        <p:spPr>
          <a:xfrm>
            <a:off x="7228825" y="4257950"/>
            <a:ext cx="4017600" cy="1475400"/>
          </a:xfrm>
          <a:prstGeom prst="rect">
            <a:avLst/>
          </a:prstGeom>
        </p:spPr>
        <p:txBody>
          <a:bodyPr anchorCtr="0" anchor="t" bIns="91425" lIns="438900" spcFirstLastPara="1" rIns="91425" wrap="square" tIns="91425">
            <a:noAutofit/>
          </a:bodyPr>
          <a:lstStyle/>
          <a:p>
            <a:pPr indent="0" lvl="0" marL="0" rtl="0" algn="l">
              <a:spcBef>
                <a:spcPts val="0"/>
              </a:spcBef>
              <a:spcAft>
                <a:spcPts val="1000"/>
              </a:spcAft>
              <a:buNone/>
            </a:pPr>
            <a:r>
              <a:rPr lang="en" sz="1000"/>
              <a:t>Use this designation for a confidential presentation intended only for the Red Hat associate(s) and partner(s) with signed NDA who receive the deck originally. The Red Hat and NDA partner associate(s) who receive this deck cannot share it with anyone—even other Red Hat and partner associate(s).</a:t>
            </a:r>
            <a:endParaRPr sz="1000"/>
          </a:p>
        </p:txBody>
      </p:sp>
      <p:sp>
        <p:nvSpPr>
          <p:cNvPr id="1460" name="Google Shape;1460;p88"/>
          <p:cNvSpPr txBox="1"/>
          <p:nvPr>
            <p:ph idx="4294967295" type="title"/>
          </p:nvPr>
        </p:nvSpPr>
        <p:spPr>
          <a:xfrm>
            <a:off x="447800" y="2901850"/>
            <a:ext cx="3390300" cy="816300"/>
          </a:xfrm>
          <a:prstGeom prst="rect">
            <a:avLst/>
          </a:prstGeom>
        </p:spPr>
        <p:txBody>
          <a:bodyPr anchorCtr="0" anchor="t" bIns="91425" lIns="438900" spcFirstLastPara="1" rIns="91425" wrap="square" tIns="91425">
            <a:noAutofit/>
          </a:bodyPr>
          <a:lstStyle/>
          <a:p>
            <a:pPr indent="0" lvl="0" marL="0" rtl="0" algn="l">
              <a:spcBef>
                <a:spcPts val="0"/>
              </a:spcBef>
              <a:spcAft>
                <a:spcPts val="1000"/>
              </a:spcAft>
              <a:buNone/>
            </a:pPr>
            <a:br>
              <a:rPr lang="en" sz="1000">
                <a:solidFill>
                  <a:schemeClr val="accent1"/>
                </a:solidFill>
              </a:rPr>
            </a:br>
            <a:r>
              <a:rPr lang="en" sz="1000">
                <a:solidFill>
                  <a:schemeClr val="accent1"/>
                </a:solidFill>
                <a:latin typeface="Red Hat Display Medium"/>
                <a:ea typeface="Red Hat Display Medium"/>
                <a:cs typeface="Red Hat Display Medium"/>
                <a:sym typeface="Red Hat Display Medium"/>
              </a:rPr>
              <a:t>Red Hat associates only</a:t>
            </a:r>
            <a:br>
              <a:rPr lang="en" sz="1000"/>
            </a:br>
            <a:r>
              <a:rPr lang="en" sz="1000"/>
              <a:t>Change the designator on the theme slide to:</a:t>
            </a:r>
            <a:endParaRPr sz="1000"/>
          </a:p>
        </p:txBody>
      </p:sp>
      <p:sp>
        <p:nvSpPr>
          <p:cNvPr id="1461" name="Google Shape;1461;p88"/>
          <p:cNvSpPr txBox="1"/>
          <p:nvPr>
            <p:ph idx="4294967295" type="title"/>
          </p:nvPr>
        </p:nvSpPr>
        <p:spPr>
          <a:xfrm>
            <a:off x="447775" y="3672719"/>
            <a:ext cx="3390300" cy="482700"/>
          </a:xfrm>
          <a:prstGeom prst="rect">
            <a:avLst/>
          </a:prstGeom>
        </p:spPr>
        <p:txBody>
          <a:bodyPr anchorCtr="0" anchor="t" bIns="91425" lIns="438900" spcFirstLastPara="1" rIns="91425" wrap="square" tIns="91425">
            <a:noAutofit/>
          </a:bodyPr>
          <a:lstStyle/>
          <a:p>
            <a:pPr indent="0" lvl="0" marL="0" rtl="0" algn="l">
              <a:spcBef>
                <a:spcPts val="0"/>
              </a:spcBef>
              <a:spcAft>
                <a:spcPts val="1000"/>
              </a:spcAft>
              <a:buNone/>
            </a:pPr>
            <a:r>
              <a:rPr b="1" lang="en" sz="1000"/>
              <a:t>CONFIDENTIAL</a:t>
            </a:r>
            <a:r>
              <a:rPr b="1" lang="en" sz="1000"/>
              <a:t> Red Hat associates only</a:t>
            </a:r>
            <a:endParaRPr b="1" sz="1000"/>
          </a:p>
        </p:txBody>
      </p:sp>
      <p:sp>
        <p:nvSpPr>
          <p:cNvPr id="1462" name="Google Shape;1462;p88"/>
          <p:cNvSpPr txBox="1"/>
          <p:nvPr>
            <p:ph idx="4294967295" type="title"/>
          </p:nvPr>
        </p:nvSpPr>
        <p:spPr>
          <a:xfrm>
            <a:off x="447775" y="4257950"/>
            <a:ext cx="3390300" cy="1475400"/>
          </a:xfrm>
          <a:prstGeom prst="rect">
            <a:avLst/>
          </a:prstGeom>
        </p:spPr>
        <p:txBody>
          <a:bodyPr anchorCtr="0" anchor="t" bIns="91425" lIns="438900" spcFirstLastPara="1" rIns="91425" wrap="square" tIns="91425">
            <a:noAutofit/>
          </a:bodyPr>
          <a:lstStyle/>
          <a:p>
            <a:pPr indent="0" lvl="0" marL="0" rtl="0" algn="l">
              <a:spcBef>
                <a:spcPts val="0"/>
              </a:spcBef>
              <a:spcAft>
                <a:spcPts val="1000"/>
              </a:spcAft>
              <a:buNone/>
            </a:pPr>
            <a:r>
              <a:rPr lang="en" sz="1000"/>
              <a:t>Use this designation for a confidential presentation that can only be shared with Red Hat associates. The Red Hat associate(s) who receive this deck can share it with other Red Hat associate(s), but no one else.</a:t>
            </a:r>
            <a:endParaRPr sz="1000"/>
          </a:p>
        </p:txBody>
      </p:sp>
      <p:sp>
        <p:nvSpPr>
          <p:cNvPr id="1463" name="Google Shape;1463;p88"/>
          <p:cNvSpPr txBox="1"/>
          <p:nvPr>
            <p:ph idx="4294967295" type="title"/>
          </p:nvPr>
        </p:nvSpPr>
        <p:spPr>
          <a:xfrm>
            <a:off x="3838125" y="2901850"/>
            <a:ext cx="3390300" cy="816300"/>
          </a:xfrm>
          <a:prstGeom prst="rect">
            <a:avLst/>
          </a:prstGeom>
        </p:spPr>
        <p:txBody>
          <a:bodyPr anchorCtr="0" anchor="t" bIns="91425" lIns="438900" spcFirstLastPara="1" rIns="91425" wrap="square" tIns="91425">
            <a:noAutofit/>
          </a:bodyPr>
          <a:lstStyle/>
          <a:p>
            <a:pPr indent="0" lvl="0" marL="0" rtl="0" algn="l">
              <a:spcBef>
                <a:spcPts val="0"/>
              </a:spcBef>
              <a:spcAft>
                <a:spcPts val="1000"/>
              </a:spcAft>
              <a:buNone/>
            </a:pPr>
            <a:br>
              <a:rPr lang="en" sz="1000">
                <a:solidFill>
                  <a:schemeClr val="accent1"/>
                </a:solidFill>
              </a:rPr>
            </a:br>
            <a:r>
              <a:rPr lang="en" sz="1000">
                <a:solidFill>
                  <a:schemeClr val="accent1"/>
                </a:solidFill>
                <a:latin typeface="Red Hat Display Medium"/>
                <a:ea typeface="Red Hat Display Medium"/>
                <a:cs typeface="Red Hat Display Medium"/>
                <a:sym typeface="Red Hat Display Medium"/>
              </a:rPr>
              <a:t>Red Hat associates only, no further distribution</a:t>
            </a:r>
            <a:br>
              <a:rPr lang="en" sz="1000"/>
            </a:br>
            <a:r>
              <a:rPr lang="en" sz="1000"/>
              <a:t>Change the designator on the theme slide to:</a:t>
            </a:r>
            <a:endParaRPr sz="1000"/>
          </a:p>
        </p:txBody>
      </p:sp>
      <p:sp>
        <p:nvSpPr>
          <p:cNvPr id="1464" name="Google Shape;1464;p88"/>
          <p:cNvSpPr txBox="1"/>
          <p:nvPr>
            <p:ph idx="4294967295" type="title"/>
          </p:nvPr>
        </p:nvSpPr>
        <p:spPr>
          <a:xfrm>
            <a:off x="3838100" y="3672719"/>
            <a:ext cx="3390300" cy="482700"/>
          </a:xfrm>
          <a:prstGeom prst="rect">
            <a:avLst/>
          </a:prstGeom>
        </p:spPr>
        <p:txBody>
          <a:bodyPr anchorCtr="0" anchor="t" bIns="91425" lIns="438900" spcFirstLastPara="1" rIns="365750" wrap="square" tIns="91425">
            <a:noAutofit/>
          </a:bodyPr>
          <a:lstStyle/>
          <a:p>
            <a:pPr indent="0" lvl="0" marL="0" rtl="0" algn="l">
              <a:spcBef>
                <a:spcPts val="0"/>
              </a:spcBef>
              <a:spcAft>
                <a:spcPts val="1000"/>
              </a:spcAft>
              <a:buNone/>
            </a:pPr>
            <a:r>
              <a:rPr b="1" lang="en" sz="1000"/>
              <a:t>CONFIDENTIAL</a:t>
            </a:r>
            <a:r>
              <a:rPr b="1" lang="en" sz="1000"/>
              <a:t> Red Hat associates only, No</a:t>
            </a:r>
            <a:r>
              <a:rPr b="1" lang="en" sz="1000"/>
              <a:t> </a:t>
            </a:r>
            <a:r>
              <a:rPr b="1" lang="en" sz="1000"/>
              <a:t>further distribution</a:t>
            </a:r>
            <a:endParaRPr sz="1000"/>
          </a:p>
        </p:txBody>
      </p:sp>
      <p:sp>
        <p:nvSpPr>
          <p:cNvPr id="1465" name="Google Shape;1465;p88"/>
          <p:cNvSpPr txBox="1"/>
          <p:nvPr>
            <p:ph idx="4294967295" type="title"/>
          </p:nvPr>
        </p:nvSpPr>
        <p:spPr>
          <a:xfrm>
            <a:off x="3838100" y="4257950"/>
            <a:ext cx="3390300" cy="1475400"/>
          </a:xfrm>
          <a:prstGeom prst="rect">
            <a:avLst/>
          </a:prstGeom>
        </p:spPr>
        <p:txBody>
          <a:bodyPr anchorCtr="0" anchor="t" bIns="91425" lIns="438900" spcFirstLastPara="1" rIns="91425" wrap="square" tIns="91425">
            <a:noAutofit/>
          </a:bodyPr>
          <a:lstStyle/>
          <a:p>
            <a:pPr indent="0" lvl="0" marL="0" rtl="0" algn="l">
              <a:spcBef>
                <a:spcPts val="0"/>
              </a:spcBef>
              <a:spcAft>
                <a:spcPts val="1000"/>
              </a:spcAft>
              <a:buNone/>
            </a:pPr>
            <a:r>
              <a:rPr lang="en" sz="1000"/>
              <a:t>Use this designation for a confidential presentation intended only for the Red Hat associate(s) who receive it originally. The Red Hat associate(s) who receive this presentation cannot share it with anyone—inside or outside of Red Hat.</a:t>
            </a:r>
            <a:endParaRPr sz="1000"/>
          </a:p>
        </p:txBody>
      </p:sp>
      <p:grpSp>
        <p:nvGrpSpPr>
          <p:cNvPr id="1466" name="Google Shape;1466;p88"/>
          <p:cNvGrpSpPr/>
          <p:nvPr/>
        </p:nvGrpSpPr>
        <p:grpSpPr>
          <a:xfrm>
            <a:off x="6578900" y="6098100"/>
            <a:ext cx="3248400" cy="759900"/>
            <a:chOff x="6578900" y="6098100"/>
            <a:chExt cx="3248400" cy="759900"/>
          </a:xfrm>
        </p:grpSpPr>
        <p:sp>
          <p:nvSpPr>
            <p:cNvPr id="1467" name="Google Shape;1467;p88"/>
            <p:cNvSpPr/>
            <p:nvPr/>
          </p:nvSpPr>
          <p:spPr>
            <a:xfrm>
              <a:off x="6578900" y="6098100"/>
              <a:ext cx="3248400" cy="759900"/>
            </a:xfrm>
            <a:prstGeom prst="rightArrow">
              <a:avLst>
                <a:gd fmla="val 100000" name="adj1"/>
                <a:gd fmla="val 20865" name="adj2"/>
              </a:avLst>
            </a:prstGeom>
            <a:solidFill>
              <a:srgbClr val="3C8FF7"/>
            </a:solidFill>
            <a:ln>
              <a:noFill/>
            </a:ln>
          </p:spPr>
          <p:txBody>
            <a:bodyPr anchorCtr="0" anchor="ctr" bIns="0" lIns="548625" spcFirstLastPara="1" rIns="182875" wrap="square" tIns="0">
              <a:noAutofit/>
            </a:bodyPr>
            <a:lstStyle/>
            <a:p>
              <a:pPr indent="0" lvl="0" marL="0" rtl="0" algn="l">
                <a:lnSpc>
                  <a:spcPct val="115000"/>
                </a:lnSpc>
                <a:spcBef>
                  <a:spcPts val="0"/>
                </a:spcBef>
                <a:spcAft>
                  <a:spcPts val="0"/>
                </a:spcAft>
                <a:buClr>
                  <a:schemeClr val="dk1"/>
                </a:buClr>
                <a:buSzPts val="1100"/>
                <a:buFont typeface="Arial"/>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900">
                  <a:solidFill>
                    <a:schemeClr val="lt1"/>
                  </a:solidFill>
                  <a:latin typeface="Red Hat Display Medium"/>
                  <a:ea typeface="Red Hat Display Medium"/>
                  <a:cs typeface="Red Hat Display Medium"/>
                  <a:sym typeface="Red Hat Display Medium"/>
                </a:rPr>
                <a:t>Update or remove the project number, event name or hashtag on the theme slide.</a:t>
              </a:r>
              <a:endParaRPr sz="900">
                <a:solidFill>
                  <a:schemeClr val="lt1"/>
                </a:solidFill>
                <a:latin typeface="Red Hat Display Medium"/>
                <a:ea typeface="Red Hat Display Medium"/>
                <a:cs typeface="Red Hat Display Medium"/>
                <a:sym typeface="Red Hat Display Medium"/>
              </a:endParaRPr>
            </a:p>
          </p:txBody>
        </p:sp>
        <p:pic>
          <p:nvPicPr>
            <p:cNvPr id="1468" name="Google Shape;1468;p88"/>
            <p:cNvPicPr preferRelativeResize="0"/>
            <p:nvPr/>
          </p:nvPicPr>
          <p:blipFill rotWithShape="1">
            <a:blip r:embed="rId3">
              <a:alphaModFix/>
            </a:blip>
            <a:srcRect b="0" l="20688" r="20688" t="0"/>
            <a:stretch/>
          </p:blipFill>
          <p:spPr>
            <a:xfrm>
              <a:off x="6695362" y="6174606"/>
              <a:ext cx="327274" cy="559800"/>
            </a:xfrm>
            <a:prstGeom prst="rect">
              <a:avLst/>
            </a:prstGeom>
            <a:noFill/>
            <a:ln>
              <a:noFill/>
            </a:ln>
          </p:spPr>
        </p:pic>
      </p:grpSp>
      <p:grpSp>
        <p:nvGrpSpPr>
          <p:cNvPr id="1469" name="Google Shape;1469;p88"/>
          <p:cNvGrpSpPr/>
          <p:nvPr/>
        </p:nvGrpSpPr>
        <p:grpSpPr>
          <a:xfrm>
            <a:off x="7652529" y="83650"/>
            <a:ext cx="2778281" cy="759900"/>
            <a:chOff x="7652529" y="83650"/>
            <a:chExt cx="2778281" cy="759900"/>
          </a:xfrm>
        </p:grpSpPr>
        <p:sp>
          <p:nvSpPr>
            <p:cNvPr id="1470" name="Google Shape;1470;p88"/>
            <p:cNvSpPr/>
            <p:nvPr/>
          </p:nvSpPr>
          <p:spPr>
            <a:xfrm>
              <a:off x="7652529" y="83650"/>
              <a:ext cx="2778281" cy="759900"/>
            </a:xfrm>
            <a:prstGeom prst="rightArrow">
              <a:avLst>
                <a:gd fmla="val 100000" name="adj1"/>
                <a:gd fmla="val 20865" name="adj2"/>
              </a:avLst>
            </a:prstGeom>
            <a:solidFill>
              <a:srgbClr val="3C8FF7"/>
            </a:solidFill>
            <a:ln>
              <a:noFill/>
            </a:ln>
          </p:spPr>
          <p:txBody>
            <a:bodyPr anchorCtr="0" anchor="ctr" bIns="0" lIns="548625" spcFirstLastPara="1" rIns="182875" wrap="square" tIns="0">
              <a:noAutofit/>
            </a:bodyPr>
            <a:lstStyle/>
            <a:p>
              <a:pPr indent="0" lvl="0" marL="0" rtl="0" algn="l">
                <a:lnSpc>
                  <a:spcPct val="115000"/>
                </a:lnSpc>
                <a:spcBef>
                  <a:spcPts val="0"/>
                </a:spcBef>
                <a:spcAft>
                  <a:spcPts val="0"/>
                </a:spcAft>
                <a:buClr>
                  <a:schemeClr val="dk1"/>
                </a:buClr>
                <a:buSzPts val="1100"/>
                <a:buFont typeface="Arial"/>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900">
                  <a:solidFill>
                    <a:schemeClr val="lt1"/>
                  </a:solidFill>
                  <a:latin typeface="Red Hat Display Medium"/>
                  <a:ea typeface="Red Hat Display Medium"/>
                  <a:cs typeface="Red Hat Display Medium"/>
                  <a:sym typeface="Red Hat Display Medium"/>
                </a:rPr>
                <a:t>Update or remove the confidential designator on the theme slide.</a:t>
              </a:r>
              <a:endParaRPr sz="900">
                <a:solidFill>
                  <a:schemeClr val="lt1"/>
                </a:solidFill>
                <a:latin typeface="Red Hat Display Medium"/>
                <a:ea typeface="Red Hat Display Medium"/>
                <a:cs typeface="Red Hat Display Medium"/>
                <a:sym typeface="Red Hat Display Medium"/>
              </a:endParaRPr>
            </a:p>
          </p:txBody>
        </p:sp>
        <p:pic>
          <p:nvPicPr>
            <p:cNvPr id="1471" name="Google Shape;1471;p88"/>
            <p:cNvPicPr preferRelativeResize="0"/>
            <p:nvPr/>
          </p:nvPicPr>
          <p:blipFill rotWithShape="1">
            <a:blip r:embed="rId3">
              <a:alphaModFix/>
            </a:blip>
            <a:srcRect b="0" l="20688" r="20688" t="0"/>
            <a:stretch/>
          </p:blipFill>
          <p:spPr>
            <a:xfrm>
              <a:off x="7772512" y="160032"/>
              <a:ext cx="327274" cy="5598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115"/>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1851" name="Google Shape;1851;p11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52" name="Google Shape;1852;p11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1853" name="Google Shape;1853;p115"/>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p>
            <a:pPr indent="0" lvl="0" marL="0" rtl="0" algn="l">
              <a:spcBef>
                <a:spcPts val="1000"/>
              </a:spcBef>
              <a:spcAft>
                <a:spcPts val="0"/>
              </a:spcAft>
              <a:buClr>
                <a:schemeClr val="dk1"/>
              </a:buClr>
              <a:buSzPts val="1100"/>
              <a:buFont typeface="Arial"/>
              <a:buNone/>
            </a:pPr>
            <a:r>
              <a:rPr lang="en"/>
              <a:t>Lorem ipsum dolor sit amet, consectetur adipiscing elit. Aenean eleifend laoreet eros, eu molestie arcu tempus ac. Quisque vitae nisl accumsan, aliquet est et, varius purus. Etiam interdum nunc non venenatis rutrum. </a:t>
            </a:r>
            <a:endParaRPr/>
          </a:p>
          <a:p>
            <a:pPr indent="-342900" lvl="0" marL="342900" rtl="0" algn="l">
              <a:spcBef>
                <a:spcPts val="1000"/>
              </a:spcBef>
              <a:spcAft>
                <a:spcPts val="0"/>
              </a:spcAft>
              <a:buSzPts val="1800"/>
              <a:buChar char="▸"/>
            </a:pPr>
            <a:r>
              <a:rPr lang="en"/>
              <a:t>Etiam interdum nunc non venenatis rutrum</a:t>
            </a:r>
            <a:endParaRPr/>
          </a:p>
          <a:p>
            <a:pPr indent="-342900" lvl="0" marL="342900" rtl="0" algn="l">
              <a:spcBef>
                <a:spcPts val="1000"/>
              </a:spcBef>
              <a:spcAft>
                <a:spcPts val="0"/>
              </a:spcAft>
              <a:buSzPts val="1800"/>
              <a:buChar char="▸"/>
            </a:pPr>
            <a:r>
              <a:rPr lang="en"/>
              <a:t>Phasellus venenatis sem ac vulputate facilisis</a:t>
            </a:r>
            <a:endParaRPr/>
          </a:p>
          <a:p>
            <a:pPr indent="-342900" lvl="0" marL="342900" rtl="0" algn="l">
              <a:spcBef>
                <a:spcPts val="1000"/>
              </a:spcBef>
              <a:spcAft>
                <a:spcPts val="0"/>
              </a:spcAft>
              <a:buSzPts val="1800"/>
              <a:buChar char="▸"/>
            </a:pPr>
            <a:r>
              <a:rPr lang="en"/>
              <a:t>Aenean eleifend laoreet eros eu molestie arcu tempus</a:t>
            </a:r>
            <a:endParaRPr/>
          </a:p>
          <a:p>
            <a:pPr indent="-342900" lvl="0" marL="342900" rtl="0" algn="l">
              <a:spcBef>
                <a:spcPts val="1000"/>
              </a:spcBef>
              <a:spcAft>
                <a:spcPts val="1000"/>
              </a:spcAft>
              <a:buSzPts val="1800"/>
              <a:buChar char="▸"/>
            </a:pPr>
            <a:r>
              <a:rPr lang="en"/>
              <a:t>Quisque vitae nisl accumsan aliquet</a:t>
            </a:r>
            <a:endParaRPr/>
          </a:p>
        </p:txBody>
      </p:sp>
      <p:sp>
        <p:nvSpPr>
          <p:cNvPr id="1854" name="Google Shape;1854;p115"/>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800"/>
              <a:t>Slide title should not exceed one line</a:t>
            </a:r>
            <a:endParaRPr sz="2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sp>
        <p:nvSpPr>
          <p:cNvPr id="1859" name="Google Shape;1859;p116"/>
          <p:cNvSpPr txBox="1"/>
          <p:nvPr>
            <p:ph idx="3" type="body"/>
          </p:nvPr>
        </p:nvSpPr>
        <p:spPr>
          <a:xfrm>
            <a:off x="6369425" y="2291175"/>
            <a:ext cx="4937700" cy="3727200"/>
          </a:xfrm>
          <a:prstGeom prst="rect">
            <a:avLst/>
          </a:prstGeom>
        </p:spPr>
        <p:txBody>
          <a:bodyPr anchorCtr="0" anchor="t" bIns="0" lIns="0" spcFirstLastPara="1" rIns="0" wrap="square" tIns="0">
            <a:noAutofit/>
          </a:bodyPr>
          <a:lstStyle/>
          <a:p>
            <a:pPr indent="0" lvl="0" marL="0" rtl="0" algn="l">
              <a:spcBef>
                <a:spcPts val="1000"/>
              </a:spcBef>
              <a:spcAft>
                <a:spcPts val="0"/>
              </a:spcAft>
              <a:buClr>
                <a:schemeClr val="dk1"/>
              </a:buClr>
              <a:buSzPts val="1100"/>
              <a:buFont typeface="Arial"/>
              <a:buNone/>
            </a:pPr>
            <a:r>
              <a:rPr lang="en">
                <a:solidFill>
                  <a:schemeClr val="dk1"/>
                </a:solidFill>
              </a:rPr>
              <a:t>Lorem ipsum dolor sit amet, consectetur adipiscing elit. Aenean eleifend laoreet eros, eu molestie arcu tempus ac. </a:t>
            </a:r>
            <a:endParaRPr>
              <a:solidFill>
                <a:schemeClr val="dk1"/>
              </a:solidFill>
            </a:endParaRPr>
          </a:p>
          <a:p>
            <a:pPr indent="-342900" lvl="0" marL="342900" rtl="0" algn="l">
              <a:spcBef>
                <a:spcPts val="1000"/>
              </a:spcBef>
              <a:spcAft>
                <a:spcPts val="0"/>
              </a:spcAft>
              <a:buSzPts val="1800"/>
              <a:buChar char="▸"/>
            </a:pPr>
            <a:r>
              <a:rPr lang="en">
                <a:solidFill>
                  <a:schemeClr val="dk1"/>
                </a:solidFill>
              </a:rPr>
              <a:t>Etiam interdum nunc non venenatis rutrum</a:t>
            </a:r>
            <a:endParaRPr>
              <a:solidFill>
                <a:schemeClr val="dk1"/>
              </a:solidFill>
            </a:endParaRPr>
          </a:p>
          <a:p>
            <a:pPr indent="-342900" lvl="0" marL="342900" rtl="0" algn="l">
              <a:spcBef>
                <a:spcPts val="1000"/>
              </a:spcBef>
              <a:spcAft>
                <a:spcPts val="0"/>
              </a:spcAft>
              <a:buSzPts val="1800"/>
              <a:buChar char="▸"/>
            </a:pPr>
            <a:r>
              <a:rPr lang="en">
                <a:solidFill>
                  <a:schemeClr val="dk1"/>
                </a:solidFill>
              </a:rPr>
              <a:t>Phasellus venenatis sem ac vulputate facilisis</a:t>
            </a:r>
            <a:endParaRPr>
              <a:solidFill>
                <a:schemeClr val="dk1"/>
              </a:solidFill>
            </a:endParaRPr>
          </a:p>
          <a:p>
            <a:pPr indent="-342900" lvl="0" marL="342900" rtl="0" algn="l">
              <a:spcBef>
                <a:spcPts val="1000"/>
              </a:spcBef>
              <a:spcAft>
                <a:spcPts val="0"/>
              </a:spcAft>
              <a:buSzPts val="1800"/>
              <a:buChar char="▸"/>
            </a:pPr>
            <a:r>
              <a:rPr lang="en">
                <a:solidFill>
                  <a:schemeClr val="dk1"/>
                </a:solidFill>
              </a:rPr>
              <a:t>Quisque vitae nisl accumsan aliquet</a:t>
            </a:r>
            <a:endParaRPr>
              <a:solidFill>
                <a:schemeClr val="dk1"/>
              </a:solidFill>
            </a:endParaRPr>
          </a:p>
          <a:p>
            <a:pPr indent="0" lvl="0" marL="0" rtl="0" algn="l">
              <a:spcBef>
                <a:spcPts val="1000"/>
              </a:spcBef>
              <a:spcAft>
                <a:spcPts val="1000"/>
              </a:spcAft>
              <a:buNone/>
            </a:pPr>
            <a:r>
              <a:t/>
            </a:r>
            <a:endParaRPr/>
          </a:p>
        </p:txBody>
      </p:sp>
      <p:sp>
        <p:nvSpPr>
          <p:cNvPr id="1860" name="Google Shape;1860;p116"/>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1861" name="Google Shape;1861;p11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62" name="Google Shape;1862;p11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1863" name="Google Shape;1863;p116"/>
          <p:cNvSpPr txBox="1"/>
          <p:nvPr>
            <p:ph idx="2" type="body"/>
          </p:nvPr>
        </p:nvSpPr>
        <p:spPr>
          <a:xfrm>
            <a:off x="885125" y="2291177"/>
            <a:ext cx="4937700" cy="37272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Lorem ipsum dolor sit amet, consectetur adipiscing elit. Aenean eleifend laoreet eros, eu molestie arcu tempus ac. </a:t>
            </a:r>
            <a:endParaRPr/>
          </a:p>
          <a:p>
            <a:pPr indent="-342900" lvl="0" marL="342900" rtl="0" algn="l">
              <a:spcBef>
                <a:spcPts val="1000"/>
              </a:spcBef>
              <a:spcAft>
                <a:spcPts val="0"/>
              </a:spcAft>
              <a:buSzPts val="1800"/>
              <a:buChar char="▸"/>
            </a:pPr>
            <a:r>
              <a:rPr lang="en"/>
              <a:t>Etiam interdum nunc non venenatis rutrum</a:t>
            </a:r>
            <a:endParaRPr/>
          </a:p>
          <a:p>
            <a:pPr indent="-342900" lvl="0" marL="342900" rtl="0" algn="l">
              <a:spcBef>
                <a:spcPts val="1000"/>
              </a:spcBef>
              <a:spcAft>
                <a:spcPts val="0"/>
              </a:spcAft>
              <a:buSzPts val="1800"/>
              <a:buChar char="▸"/>
            </a:pPr>
            <a:r>
              <a:rPr lang="en"/>
              <a:t>Phasellus venenatis sem ac vulputate facilisis</a:t>
            </a:r>
            <a:endParaRPr/>
          </a:p>
          <a:p>
            <a:pPr indent="-342900" lvl="0" marL="342900" rtl="0" algn="l">
              <a:spcBef>
                <a:spcPts val="1000"/>
              </a:spcBef>
              <a:spcAft>
                <a:spcPts val="1000"/>
              </a:spcAft>
              <a:buSzPts val="1800"/>
              <a:buChar char="▸"/>
            </a:pPr>
            <a:r>
              <a:rPr lang="en"/>
              <a:t>Quisque vitae nisl accumsan aliquet</a:t>
            </a:r>
            <a:endParaRPr/>
          </a:p>
        </p:txBody>
      </p:sp>
      <p:sp>
        <p:nvSpPr>
          <p:cNvPr id="1864" name="Google Shape;1864;p116"/>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
        <p:nvSpPr>
          <p:cNvPr id="1865" name="Google Shape;1865;p116"/>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800"/>
              <a:t>Slide title should not exceed one line</a:t>
            </a:r>
            <a:endParaRPr sz="2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117"/>
          <p:cNvSpPr txBox="1"/>
          <p:nvPr>
            <p:ph idx="2" type="body"/>
          </p:nvPr>
        </p:nvSpPr>
        <p:spPr>
          <a:xfrm>
            <a:off x="6369425" y="2291175"/>
            <a:ext cx="4937700" cy="3727200"/>
          </a:xfrm>
          <a:prstGeom prst="rect">
            <a:avLst/>
          </a:prstGeom>
        </p:spPr>
        <p:txBody>
          <a:bodyPr anchorCtr="0" anchor="t" bIns="0" lIns="0" spcFirstLastPara="1" rIns="0" wrap="square" tIns="0">
            <a:noAutofit/>
          </a:bodyPr>
          <a:lstStyle/>
          <a:p>
            <a:pPr indent="0" lvl="0" marL="0" rtl="0" algn="l">
              <a:spcBef>
                <a:spcPts val="1000"/>
              </a:spcBef>
              <a:spcAft>
                <a:spcPts val="0"/>
              </a:spcAft>
              <a:buClr>
                <a:schemeClr val="dk1"/>
              </a:buClr>
              <a:buSzPts val="1100"/>
              <a:buFont typeface="Arial"/>
              <a:buNone/>
            </a:pPr>
            <a:r>
              <a:rPr lang="en"/>
              <a:t>Lorem ipsum dolor sit amet, consectetur adipiscing elit. Aenean eleifend laoreet eros, eu molestie arcu tempus ac. </a:t>
            </a:r>
            <a:endParaRPr/>
          </a:p>
          <a:p>
            <a:pPr indent="-342900" lvl="0" marL="342900" rtl="0" algn="l">
              <a:spcBef>
                <a:spcPts val="1000"/>
              </a:spcBef>
              <a:spcAft>
                <a:spcPts val="0"/>
              </a:spcAft>
              <a:buSzPts val="1800"/>
              <a:buChar char="▸"/>
            </a:pPr>
            <a:r>
              <a:rPr lang="en"/>
              <a:t>Etiam interdum nunc non venenatis rutrum</a:t>
            </a:r>
            <a:endParaRPr/>
          </a:p>
          <a:p>
            <a:pPr indent="-342900" lvl="0" marL="342900" rtl="0" algn="l">
              <a:spcBef>
                <a:spcPts val="1000"/>
              </a:spcBef>
              <a:spcAft>
                <a:spcPts val="0"/>
              </a:spcAft>
              <a:buSzPts val="1800"/>
              <a:buChar char="▸"/>
            </a:pPr>
            <a:r>
              <a:rPr lang="en"/>
              <a:t>Phasellus venenatis sem ac vulputate facilisis</a:t>
            </a:r>
            <a:endParaRPr/>
          </a:p>
          <a:p>
            <a:pPr indent="-342900" lvl="0" marL="342900" rtl="0" algn="l">
              <a:spcBef>
                <a:spcPts val="1000"/>
              </a:spcBef>
              <a:spcAft>
                <a:spcPts val="1000"/>
              </a:spcAft>
              <a:buSzPts val="1800"/>
              <a:buChar char="▸"/>
            </a:pPr>
            <a:r>
              <a:rPr lang="en"/>
              <a:t>Quisque vitae nisl accumsan aliquet</a:t>
            </a:r>
            <a:endParaRPr/>
          </a:p>
        </p:txBody>
      </p:sp>
      <p:sp>
        <p:nvSpPr>
          <p:cNvPr id="1871" name="Google Shape;1871;p117"/>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1872" name="Google Shape;1872;p11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73" name="Google Shape;1873;p117"/>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1874" name="Google Shape;1874;p117"/>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a:t>
            </a:r>
            <a:r>
              <a:rPr lang="en"/>
              <a:t> subheading</a:t>
            </a:r>
            <a:endParaRPr/>
          </a:p>
        </p:txBody>
      </p:sp>
      <p:sp>
        <p:nvSpPr>
          <p:cNvPr id="1875" name="Google Shape;1875;p117"/>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800"/>
              <a:t>Slide title should not exceed one line</a:t>
            </a:r>
            <a:endParaRPr sz="2800"/>
          </a:p>
        </p:txBody>
      </p:sp>
      <p:pic>
        <p:nvPicPr>
          <p:cNvPr id="1876" name="Google Shape;1876;p117"/>
          <p:cNvPicPr preferRelativeResize="0"/>
          <p:nvPr/>
        </p:nvPicPr>
        <p:blipFill rotWithShape="1">
          <a:blip r:embed="rId3">
            <a:alphaModFix/>
          </a:blip>
          <a:srcRect b="2315" l="0" r="11150" t="0"/>
          <a:stretch/>
        </p:blipFill>
        <p:spPr>
          <a:xfrm>
            <a:off x="0" y="2533130"/>
            <a:ext cx="5343777" cy="2375225"/>
          </a:xfrm>
          <a:prstGeom prst="rect">
            <a:avLst/>
          </a:prstGeom>
          <a:noFill/>
          <a:ln>
            <a:noFill/>
          </a:ln>
        </p:spPr>
      </p:pic>
      <p:grpSp>
        <p:nvGrpSpPr>
          <p:cNvPr id="1877" name="Google Shape;1877;p117"/>
          <p:cNvGrpSpPr/>
          <p:nvPr/>
        </p:nvGrpSpPr>
        <p:grpSpPr>
          <a:xfrm>
            <a:off x="3085825" y="2533130"/>
            <a:ext cx="2257800" cy="2375100"/>
            <a:chOff x="3085825" y="2533130"/>
            <a:chExt cx="2257800" cy="2375100"/>
          </a:xfrm>
        </p:grpSpPr>
        <p:sp>
          <p:nvSpPr>
            <p:cNvPr id="1878" name="Google Shape;1878;p117"/>
            <p:cNvSpPr/>
            <p:nvPr/>
          </p:nvSpPr>
          <p:spPr>
            <a:xfrm>
              <a:off x="3085825" y="2533130"/>
              <a:ext cx="2257800" cy="2375100"/>
            </a:xfrm>
            <a:prstGeom prst="rect">
              <a:avLst/>
            </a:prstGeom>
            <a:solidFill>
              <a:srgbClr val="3C8FF7">
                <a:alpha val="95750"/>
              </a:srgbClr>
            </a:solidFill>
            <a:ln>
              <a:noFill/>
            </a:ln>
          </p:spPr>
          <p:txBody>
            <a:bodyPr anchorCtr="0" anchor="ctr" bIns="91425" lIns="548625" spcFirstLastPara="1" rIns="182875" wrap="square" tIns="91425">
              <a:noAutofit/>
            </a:bodyPr>
            <a:lstStyle/>
            <a:p>
              <a:pPr indent="0" lvl="0" marL="0" rtl="0" algn="l">
                <a:lnSpc>
                  <a:spcPct val="114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4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Try right clicking on the photo and using “Replace Image” to insert your own photo. You are also welcome to use this photo.</a:t>
              </a:r>
              <a:endParaRPr sz="900">
                <a:solidFill>
                  <a:schemeClr val="lt1"/>
                </a:solidFill>
                <a:latin typeface="Red Hat Display Medium"/>
                <a:ea typeface="Red Hat Display Medium"/>
                <a:cs typeface="Red Hat Display Medium"/>
                <a:sym typeface="Red Hat Display Medium"/>
              </a:endParaRPr>
            </a:p>
          </p:txBody>
        </p:sp>
        <p:pic>
          <p:nvPicPr>
            <p:cNvPr id="1879" name="Google Shape;1879;p117"/>
            <p:cNvPicPr preferRelativeResize="0"/>
            <p:nvPr/>
          </p:nvPicPr>
          <p:blipFill rotWithShape="1">
            <a:blip r:embed="rId4">
              <a:alphaModFix/>
            </a:blip>
            <a:srcRect b="0" l="20688" r="20688" t="0"/>
            <a:stretch/>
          </p:blipFill>
          <p:spPr>
            <a:xfrm>
              <a:off x="3212576" y="3217069"/>
              <a:ext cx="327274" cy="559800"/>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118"/>
          <p:cNvSpPr txBox="1"/>
          <p:nvPr>
            <p:ph type="title"/>
          </p:nvPr>
        </p:nvSpPr>
        <p:spPr>
          <a:xfrm>
            <a:off x="3280375" y="1653075"/>
            <a:ext cx="7074900" cy="39318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2800"/>
              <a:t>Lorem ipsum dolor sit amet, consectetur adipiscing elit. Aenean eleifend laoreet eros, eu molestie arcu tempus ac. Quisque vitae nisl accumsan, aliquet est et, varius purus. Etiam interdum nunc non venenatis rutrum.</a:t>
            </a:r>
            <a:endParaRPr sz="2800"/>
          </a:p>
        </p:txBody>
      </p:sp>
      <p:sp>
        <p:nvSpPr>
          <p:cNvPr id="1885" name="Google Shape;1885;p11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1886" name="Google Shape;1886;p11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87" name="Google Shape;1887;p11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pic>
        <p:nvPicPr>
          <p:cNvPr id="1888" name="Google Shape;1888;p118"/>
          <p:cNvPicPr preferRelativeResize="0"/>
          <p:nvPr/>
        </p:nvPicPr>
        <p:blipFill rotWithShape="1">
          <a:blip r:embed="rId3">
            <a:alphaModFix/>
          </a:blip>
          <a:srcRect b="59" l="0" r="0" t="59"/>
          <a:stretch/>
        </p:blipFill>
        <p:spPr>
          <a:xfrm>
            <a:off x="0" y="1653075"/>
            <a:ext cx="2688751" cy="3931674"/>
          </a:xfrm>
          <a:prstGeom prst="rect">
            <a:avLst/>
          </a:prstGeom>
          <a:noFill/>
          <a:ln>
            <a:noFill/>
          </a:ln>
        </p:spPr>
      </p:pic>
      <p:grpSp>
        <p:nvGrpSpPr>
          <p:cNvPr id="1889" name="Google Shape;1889;p118"/>
          <p:cNvGrpSpPr/>
          <p:nvPr/>
        </p:nvGrpSpPr>
        <p:grpSpPr>
          <a:xfrm>
            <a:off x="75" y="3936375"/>
            <a:ext cx="2688600" cy="1648500"/>
            <a:chOff x="75" y="3936375"/>
            <a:chExt cx="2688600" cy="1648500"/>
          </a:xfrm>
        </p:grpSpPr>
        <p:sp>
          <p:nvSpPr>
            <p:cNvPr id="1890" name="Google Shape;1890;p118"/>
            <p:cNvSpPr/>
            <p:nvPr/>
          </p:nvSpPr>
          <p:spPr>
            <a:xfrm>
              <a:off x="75" y="3936375"/>
              <a:ext cx="2688600" cy="1648500"/>
            </a:xfrm>
            <a:prstGeom prst="rect">
              <a:avLst/>
            </a:prstGeom>
            <a:solidFill>
              <a:srgbClr val="3C8FF7">
                <a:alpha val="95750"/>
              </a:srgbClr>
            </a:solidFill>
            <a:ln>
              <a:noFill/>
            </a:ln>
          </p:spPr>
          <p:txBody>
            <a:bodyPr anchorCtr="0" anchor="ctr" bIns="91425" lIns="548625" spcFirstLastPara="1" rIns="274300" wrap="square" tIns="91425">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Try right clicking on the photo and using “Replace Image” to insert your own photo. You are also welcome to use this photo.</a:t>
              </a:r>
              <a:endParaRPr sz="900">
                <a:solidFill>
                  <a:schemeClr val="lt1"/>
                </a:solidFill>
                <a:latin typeface="Red Hat Display Medium"/>
                <a:ea typeface="Red Hat Display Medium"/>
                <a:cs typeface="Red Hat Display Medium"/>
                <a:sym typeface="Red Hat Display Medium"/>
              </a:endParaRPr>
            </a:p>
          </p:txBody>
        </p:sp>
        <p:pic>
          <p:nvPicPr>
            <p:cNvPr id="1891" name="Google Shape;1891;p118"/>
            <p:cNvPicPr preferRelativeResize="0"/>
            <p:nvPr/>
          </p:nvPicPr>
          <p:blipFill rotWithShape="1">
            <a:blip r:embed="rId4">
              <a:alphaModFix/>
            </a:blip>
            <a:srcRect b="0" l="20688" r="20688" t="0"/>
            <a:stretch/>
          </p:blipFill>
          <p:spPr>
            <a:xfrm>
              <a:off x="132350" y="4322967"/>
              <a:ext cx="327274" cy="559800"/>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5" name="Shape 1895"/>
        <p:cNvGrpSpPr/>
        <p:nvPr/>
      </p:nvGrpSpPr>
      <p:grpSpPr>
        <a:xfrm>
          <a:off x="0" y="0"/>
          <a:ext cx="0" cy="0"/>
          <a:chOff x="0" y="0"/>
          <a:chExt cx="0" cy="0"/>
        </a:xfrm>
      </p:grpSpPr>
      <p:sp>
        <p:nvSpPr>
          <p:cNvPr id="1896" name="Google Shape;1896;p119"/>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Slide title should not exceed one line</a:t>
            </a:r>
            <a:endParaRPr/>
          </a:p>
        </p:txBody>
      </p:sp>
      <p:sp>
        <p:nvSpPr>
          <p:cNvPr id="1897" name="Google Shape;1897;p119"/>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pic>
        <p:nvPicPr>
          <p:cNvPr id="1898" name="Google Shape;1898;p119" title="Chart"/>
          <p:cNvPicPr preferRelativeResize="0"/>
          <p:nvPr/>
        </p:nvPicPr>
        <p:blipFill>
          <a:blip r:embed="rId3">
            <a:alphaModFix/>
          </a:blip>
          <a:stretch>
            <a:fillRect/>
          </a:stretch>
        </p:blipFill>
        <p:spPr>
          <a:xfrm>
            <a:off x="3932903" y="2342187"/>
            <a:ext cx="3049347" cy="1885526"/>
          </a:xfrm>
          <a:prstGeom prst="rect">
            <a:avLst/>
          </a:prstGeom>
          <a:noFill/>
          <a:ln>
            <a:noFill/>
          </a:ln>
        </p:spPr>
      </p:pic>
      <p:pic>
        <p:nvPicPr>
          <p:cNvPr id="1899" name="Google Shape;1899;p119" title="Chart"/>
          <p:cNvPicPr preferRelativeResize="0"/>
          <p:nvPr/>
        </p:nvPicPr>
        <p:blipFill>
          <a:blip r:embed="rId3">
            <a:alphaModFix/>
          </a:blip>
          <a:stretch>
            <a:fillRect/>
          </a:stretch>
        </p:blipFill>
        <p:spPr>
          <a:xfrm>
            <a:off x="7350478" y="2342187"/>
            <a:ext cx="3049347" cy="1885526"/>
          </a:xfrm>
          <a:prstGeom prst="rect">
            <a:avLst/>
          </a:prstGeom>
          <a:noFill/>
          <a:ln>
            <a:noFill/>
          </a:ln>
        </p:spPr>
      </p:pic>
      <p:sp>
        <p:nvSpPr>
          <p:cNvPr id="1900" name="Google Shape;1900;p119"/>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1901" name="Google Shape;1901;p11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02" name="Google Shape;1902;p11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1903" name="Google Shape;1903;p119"/>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t>Lorem ipsum dolor sit amet, consectetuer adipiscing elit, sed diam nonummy nibh euismod tincidunt ut laoreet dolore magna aliquam erat,  </a:t>
            </a:r>
            <a:r>
              <a:rPr lang="en" sz="1800"/>
              <a:t>quis nostrud exerci tation.</a:t>
            </a:r>
            <a:endParaRPr sz="1800"/>
          </a:p>
        </p:txBody>
      </p:sp>
      <p:sp>
        <p:nvSpPr>
          <p:cNvPr id="1904" name="Google Shape;1904;p119"/>
          <p:cNvSpPr txBox="1"/>
          <p:nvPr>
            <p:ph idx="3" type="subTitle"/>
          </p:nvPr>
        </p:nvSpPr>
        <p:spPr>
          <a:xfrm>
            <a:off x="4620750" y="4439350"/>
            <a:ext cx="2949600" cy="321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Body headline</a:t>
            </a:r>
            <a:endParaRPr/>
          </a:p>
        </p:txBody>
      </p:sp>
      <p:sp>
        <p:nvSpPr>
          <p:cNvPr id="1905" name="Google Shape;1905;p119"/>
          <p:cNvSpPr txBox="1"/>
          <p:nvPr>
            <p:ph idx="4" type="subTitle"/>
          </p:nvPr>
        </p:nvSpPr>
        <p:spPr>
          <a:xfrm>
            <a:off x="4620750" y="4928575"/>
            <a:ext cx="2949600" cy="9153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500"/>
              </a:spcAft>
              <a:buNone/>
            </a:pPr>
            <a:r>
              <a:rPr lang="en"/>
              <a:t>Lorem ipsum dolor sit amet, consectetuer adipiscing elit, sed diam nonummy nibh euismod.</a:t>
            </a:r>
            <a:endParaRPr/>
          </a:p>
        </p:txBody>
      </p:sp>
      <p:sp>
        <p:nvSpPr>
          <p:cNvPr id="1906" name="Google Shape;1906;p119"/>
          <p:cNvSpPr txBox="1"/>
          <p:nvPr>
            <p:ph idx="5" type="subTitle"/>
          </p:nvPr>
        </p:nvSpPr>
        <p:spPr>
          <a:xfrm>
            <a:off x="8051175" y="4439350"/>
            <a:ext cx="2949600" cy="321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Body headline</a:t>
            </a:r>
            <a:endParaRPr/>
          </a:p>
        </p:txBody>
      </p:sp>
      <p:sp>
        <p:nvSpPr>
          <p:cNvPr id="1907" name="Google Shape;1907;p119"/>
          <p:cNvSpPr txBox="1"/>
          <p:nvPr>
            <p:ph idx="6" type="subTitle"/>
          </p:nvPr>
        </p:nvSpPr>
        <p:spPr>
          <a:xfrm>
            <a:off x="8051175" y="4928575"/>
            <a:ext cx="2949600" cy="9153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500"/>
              </a:spcAft>
              <a:buClr>
                <a:schemeClr val="dk1"/>
              </a:buClr>
              <a:buSzPts val="1100"/>
              <a:buFont typeface="Arial"/>
              <a:buNone/>
            </a:pPr>
            <a:r>
              <a:rPr lang="en">
                <a:solidFill>
                  <a:schemeClr val="dk1"/>
                </a:solidFill>
              </a:rPr>
              <a:t>Lorem ipsum dolor sit amet, consectetuer adipiscing elit, sed diam nonummy nibh euismod.</a:t>
            </a:r>
            <a:endParaRPr/>
          </a:p>
        </p:txBody>
      </p:sp>
      <p:sp>
        <p:nvSpPr>
          <p:cNvPr id="1908" name="Google Shape;1908;p119"/>
          <p:cNvSpPr/>
          <p:nvPr/>
        </p:nvSpPr>
        <p:spPr>
          <a:xfrm>
            <a:off x="4695875" y="2539275"/>
            <a:ext cx="1523400" cy="15234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rgbClr val="EE0000"/>
                </a:solidFill>
                <a:latin typeface="Red Hat Display"/>
                <a:ea typeface="Red Hat Display"/>
                <a:cs typeface="Red Hat Display"/>
                <a:sym typeface="Red Hat Display"/>
              </a:rPr>
              <a:t>00%</a:t>
            </a:r>
            <a:endParaRPr sz="3200">
              <a:solidFill>
                <a:srgbClr val="EE0000"/>
              </a:solidFill>
              <a:latin typeface="Red Hat Display"/>
              <a:ea typeface="Red Hat Display"/>
              <a:cs typeface="Red Hat Display"/>
              <a:sym typeface="Red Hat Display"/>
            </a:endParaRPr>
          </a:p>
        </p:txBody>
      </p:sp>
      <p:sp>
        <p:nvSpPr>
          <p:cNvPr id="1909" name="Google Shape;1909;p119"/>
          <p:cNvSpPr/>
          <p:nvPr/>
        </p:nvSpPr>
        <p:spPr>
          <a:xfrm>
            <a:off x="8113461" y="2539275"/>
            <a:ext cx="1523400" cy="15234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rgbClr val="EE0000"/>
                </a:solidFill>
                <a:latin typeface="Red Hat Display"/>
                <a:ea typeface="Red Hat Display"/>
                <a:cs typeface="Red Hat Display"/>
                <a:sym typeface="Red Hat Display"/>
              </a:rPr>
              <a:t>00%</a:t>
            </a:r>
            <a:endParaRPr sz="3200">
              <a:solidFill>
                <a:srgbClr val="EE0000"/>
              </a:solidFill>
              <a:latin typeface="Red Hat Display"/>
              <a:ea typeface="Red Hat Display"/>
              <a:cs typeface="Red Hat Display"/>
              <a:sym typeface="Red Hat Display"/>
            </a:endParaRPr>
          </a:p>
        </p:txBody>
      </p:sp>
      <p:grpSp>
        <p:nvGrpSpPr>
          <p:cNvPr id="1910" name="Google Shape;1910;p119"/>
          <p:cNvGrpSpPr/>
          <p:nvPr/>
        </p:nvGrpSpPr>
        <p:grpSpPr>
          <a:xfrm>
            <a:off x="3815250" y="6109500"/>
            <a:ext cx="4561500" cy="748500"/>
            <a:chOff x="3815250" y="6109500"/>
            <a:chExt cx="4561500" cy="748500"/>
          </a:xfrm>
        </p:grpSpPr>
        <p:sp>
          <p:nvSpPr>
            <p:cNvPr id="1911" name="Google Shape;1911;p119"/>
            <p:cNvSpPr/>
            <p:nvPr/>
          </p:nvSpPr>
          <p:spPr>
            <a:xfrm>
              <a:off x="3815250" y="6109500"/>
              <a:ext cx="4561500" cy="748500"/>
            </a:xfrm>
            <a:prstGeom prst="rect">
              <a:avLst/>
            </a:prstGeom>
            <a:solidFill>
              <a:srgbClr val="3C8FF7">
                <a:alpha val="95750"/>
              </a:srgbClr>
            </a:solidFill>
            <a:ln>
              <a:noFill/>
            </a:ln>
          </p:spPr>
          <p:txBody>
            <a:bodyPr anchorCtr="0" anchor="ctr" bIns="91425" lIns="548625" spcFirstLastPara="1" rIns="182875" wrap="square" tIns="91425">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To edit a chart, select it and click the dropdown arrow in the top right. Select “Open source.” The percentage will need to be updated manually.</a:t>
              </a:r>
              <a:endParaRPr sz="900">
                <a:solidFill>
                  <a:schemeClr val="lt1"/>
                </a:solidFill>
                <a:latin typeface="Red Hat Display Medium"/>
                <a:ea typeface="Red Hat Display Medium"/>
                <a:cs typeface="Red Hat Display Medium"/>
                <a:sym typeface="Red Hat Display Medium"/>
              </a:endParaRPr>
            </a:p>
          </p:txBody>
        </p:sp>
        <p:pic>
          <p:nvPicPr>
            <p:cNvPr id="1912" name="Google Shape;1912;p119"/>
            <p:cNvPicPr preferRelativeResize="0"/>
            <p:nvPr/>
          </p:nvPicPr>
          <p:blipFill rotWithShape="1">
            <a:blip r:embed="rId4">
              <a:alphaModFix/>
            </a:blip>
            <a:srcRect b="0" l="20688" r="20688" t="0"/>
            <a:stretch/>
          </p:blipFill>
          <p:spPr>
            <a:xfrm>
              <a:off x="3932901" y="6193216"/>
              <a:ext cx="327274" cy="559800"/>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p120"/>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Slide title should not exceed one line</a:t>
            </a:r>
            <a:endParaRPr/>
          </a:p>
        </p:txBody>
      </p:sp>
      <p:sp>
        <p:nvSpPr>
          <p:cNvPr id="1918" name="Google Shape;1918;p120"/>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
        <p:nvSpPr>
          <p:cNvPr id="1919" name="Google Shape;1919;p120"/>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1920" name="Google Shape;1920;p12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1921" name="Google Shape;1921;p120"/>
          <p:cNvPicPr preferRelativeResize="0"/>
          <p:nvPr/>
        </p:nvPicPr>
        <p:blipFill rotWithShape="1">
          <a:blip r:embed="rId3">
            <a:alphaModFix/>
          </a:blip>
          <a:srcRect b="0" l="0" r="12679" t="0"/>
          <a:stretch/>
        </p:blipFill>
        <p:spPr>
          <a:xfrm>
            <a:off x="2087850" y="3988550"/>
            <a:ext cx="8044803" cy="1648625"/>
          </a:xfrm>
          <a:prstGeom prst="rect">
            <a:avLst/>
          </a:prstGeom>
          <a:noFill/>
          <a:ln>
            <a:noFill/>
          </a:ln>
        </p:spPr>
      </p:pic>
      <p:sp>
        <p:nvSpPr>
          <p:cNvPr id="1922" name="Google Shape;1922;p12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1923" name="Google Shape;1923;p120"/>
          <p:cNvSpPr txBox="1"/>
          <p:nvPr>
            <p:ph idx="2" type="subTitle"/>
          </p:nvPr>
        </p:nvSpPr>
        <p:spPr>
          <a:xfrm>
            <a:off x="2087850" y="2645025"/>
            <a:ext cx="8044800" cy="10125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Lorem ipsum dolor sit amet, consectetur adipiscing elit. Aenean eleifend laoreet eros, eu molestie arcu tempus ac. Quisque vitae nisl accumsan, aliquet est et, varius purus. Etiam interdum nunc non venenatis rutrum.</a:t>
            </a:r>
            <a:endParaRPr/>
          </a:p>
        </p:txBody>
      </p:sp>
      <p:grpSp>
        <p:nvGrpSpPr>
          <p:cNvPr id="1924" name="Google Shape;1924;p120"/>
          <p:cNvGrpSpPr/>
          <p:nvPr/>
        </p:nvGrpSpPr>
        <p:grpSpPr>
          <a:xfrm>
            <a:off x="7444050" y="3988550"/>
            <a:ext cx="2688600" cy="1648500"/>
            <a:chOff x="7444050" y="3988550"/>
            <a:chExt cx="2688600" cy="1648500"/>
          </a:xfrm>
        </p:grpSpPr>
        <p:sp>
          <p:nvSpPr>
            <p:cNvPr id="1925" name="Google Shape;1925;p120"/>
            <p:cNvSpPr/>
            <p:nvPr/>
          </p:nvSpPr>
          <p:spPr>
            <a:xfrm>
              <a:off x="7444050" y="3988550"/>
              <a:ext cx="2688600" cy="1648500"/>
            </a:xfrm>
            <a:prstGeom prst="rect">
              <a:avLst/>
            </a:prstGeom>
            <a:solidFill>
              <a:srgbClr val="3C8FF7">
                <a:alpha val="95750"/>
              </a:srgbClr>
            </a:solidFill>
            <a:ln>
              <a:noFill/>
            </a:ln>
          </p:spPr>
          <p:txBody>
            <a:bodyPr anchorCtr="0" anchor="ctr" bIns="91425" lIns="548625" spcFirstLastPara="1" rIns="274300" wrap="square" tIns="91425">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Try right clicking on the photo and using “Replace Image” to insert your own photo. You are also welcome to use this photo.</a:t>
              </a:r>
              <a:endParaRPr sz="900">
                <a:solidFill>
                  <a:schemeClr val="lt1"/>
                </a:solidFill>
                <a:latin typeface="Red Hat Display Medium"/>
                <a:ea typeface="Red Hat Display Medium"/>
                <a:cs typeface="Red Hat Display Medium"/>
                <a:sym typeface="Red Hat Display Medium"/>
              </a:endParaRPr>
            </a:p>
          </p:txBody>
        </p:sp>
        <p:pic>
          <p:nvPicPr>
            <p:cNvPr id="1926" name="Google Shape;1926;p120"/>
            <p:cNvPicPr preferRelativeResize="0"/>
            <p:nvPr/>
          </p:nvPicPr>
          <p:blipFill rotWithShape="1">
            <a:blip r:embed="rId4">
              <a:alphaModFix/>
            </a:blip>
            <a:srcRect b="0" l="20688" r="20688" t="0"/>
            <a:stretch/>
          </p:blipFill>
          <p:spPr>
            <a:xfrm>
              <a:off x="7568551" y="4394006"/>
              <a:ext cx="327274" cy="55980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0" name="Shape 1930"/>
        <p:cNvGrpSpPr/>
        <p:nvPr/>
      </p:nvGrpSpPr>
      <p:grpSpPr>
        <a:xfrm>
          <a:off x="0" y="0"/>
          <a:ext cx="0" cy="0"/>
          <a:chOff x="0" y="0"/>
          <a:chExt cx="0" cy="0"/>
        </a:xfrm>
      </p:grpSpPr>
      <p:sp>
        <p:nvSpPr>
          <p:cNvPr id="1931" name="Google Shape;1931;p121"/>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Slide title should not exceed one line</a:t>
            </a:r>
            <a:endParaRPr/>
          </a:p>
        </p:txBody>
      </p:sp>
      <p:sp>
        <p:nvSpPr>
          <p:cNvPr id="1932" name="Google Shape;1932;p121"/>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
        <p:nvSpPr>
          <p:cNvPr id="1933" name="Google Shape;1933;p121"/>
          <p:cNvSpPr/>
          <p:nvPr/>
        </p:nvSpPr>
        <p:spPr>
          <a:xfrm>
            <a:off x="885125" y="2420200"/>
            <a:ext cx="3173100" cy="31686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4" name="Google Shape;1934;p121"/>
          <p:cNvPicPr preferRelativeResize="0"/>
          <p:nvPr/>
        </p:nvPicPr>
        <p:blipFill rotWithShape="1">
          <a:blip r:embed="rId3">
            <a:alphaModFix/>
          </a:blip>
          <a:srcRect b="0" l="0" r="0" t="0"/>
          <a:stretch/>
        </p:blipFill>
        <p:spPr>
          <a:xfrm>
            <a:off x="1464450" y="2997275"/>
            <a:ext cx="2014450" cy="2014450"/>
          </a:xfrm>
          <a:prstGeom prst="rect">
            <a:avLst/>
          </a:prstGeom>
          <a:noFill/>
          <a:ln>
            <a:noFill/>
          </a:ln>
        </p:spPr>
      </p:pic>
      <p:sp>
        <p:nvSpPr>
          <p:cNvPr id="1935" name="Google Shape;1935;p121"/>
          <p:cNvSpPr txBox="1"/>
          <p:nvPr>
            <p:ph idx="2" type="subTitle"/>
          </p:nvPr>
        </p:nvSpPr>
        <p:spPr>
          <a:xfrm>
            <a:off x="4954700" y="2539250"/>
            <a:ext cx="6193800" cy="3168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accent1"/>
                </a:solidFill>
                <a:latin typeface="Red Hat Text Medium"/>
                <a:ea typeface="Red Hat Text Medium"/>
                <a:cs typeface="Red Hat Text Medium"/>
                <a:sym typeface="Red Hat Text Medium"/>
              </a:rPr>
              <a:t>Body headline</a:t>
            </a:r>
            <a:br>
              <a:rPr lang="en" sz="1800"/>
            </a:br>
            <a:r>
              <a:rPr lang="en" sz="1800"/>
              <a:t>Lorem ipsum dolor sit amet, consectet adipiscing elit sed dia.</a:t>
            </a:r>
            <a:endParaRPr sz="1800"/>
          </a:p>
          <a:p>
            <a:pPr indent="0" lvl="0" marL="0" rtl="0" algn="l">
              <a:lnSpc>
                <a:spcPct val="115000"/>
              </a:lnSpc>
              <a:spcBef>
                <a:spcPts val="2000"/>
              </a:spcBef>
              <a:spcAft>
                <a:spcPts val="0"/>
              </a:spcAft>
              <a:buClr>
                <a:schemeClr val="dk1"/>
              </a:buClr>
              <a:buSzPts val="1100"/>
              <a:buFont typeface="Arial"/>
              <a:buNone/>
            </a:pPr>
            <a:r>
              <a:rPr lang="en" sz="1800">
                <a:solidFill>
                  <a:schemeClr val="accent1"/>
                </a:solidFill>
                <a:latin typeface="Red Hat Text Medium"/>
                <a:ea typeface="Red Hat Text Medium"/>
                <a:cs typeface="Red Hat Text Medium"/>
                <a:sym typeface="Red Hat Text Medium"/>
              </a:rPr>
              <a:t>Body headline</a:t>
            </a:r>
            <a:br>
              <a:rPr lang="en" sz="1800"/>
            </a:br>
            <a:r>
              <a:rPr lang="en" sz="1800"/>
              <a:t>Lorem ipsum dolor sit amet, consectet adipiscing elit sed dia.</a:t>
            </a:r>
            <a:endParaRPr sz="1800"/>
          </a:p>
          <a:p>
            <a:pPr indent="0" lvl="0" marL="0" rtl="0" algn="l">
              <a:lnSpc>
                <a:spcPct val="115000"/>
              </a:lnSpc>
              <a:spcBef>
                <a:spcPts val="2000"/>
              </a:spcBef>
              <a:spcAft>
                <a:spcPts val="0"/>
              </a:spcAft>
              <a:buClr>
                <a:schemeClr val="dk1"/>
              </a:buClr>
              <a:buSzPts val="1100"/>
              <a:buFont typeface="Arial"/>
              <a:buNone/>
            </a:pPr>
            <a:r>
              <a:rPr lang="en" sz="1800">
                <a:solidFill>
                  <a:schemeClr val="accent1"/>
                </a:solidFill>
                <a:latin typeface="Red Hat Text Medium"/>
                <a:ea typeface="Red Hat Text Medium"/>
                <a:cs typeface="Red Hat Text Medium"/>
                <a:sym typeface="Red Hat Text Medium"/>
              </a:rPr>
              <a:t>Body headline</a:t>
            </a:r>
            <a:br>
              <a:rPr lang="en" sz="1800"/>
            </a:br>
            <a:r>
              <a:rPr lang="en" sz="1800"/>
              <a:t>Lorem ipsum dolor sit amet, consectet adipiscing elit sed dia.</a:t>
            </a:r>
            <a:endParaRPr sz="1800"/>
          </a:p>
          <a:p>
            <a:pPr indent="0" lvl="0" marL="0" rtl="0" algn="l">
              <a:lnSpc>
                <a:spcPct val="115000"/>
              </a:lnSpc>
              <a:spcBef>
                <a:spcPts val="2000"/>
              </a:spcBef>
              <a:spcAft>
                <a:spcPts val="2000"/>
              </a:spcAft>
              <a:buNone/>
            </a:pPr>
            <a:r>
              <a:rPr lang="en" sz="1800">
                <a:solidFill>
                  <a:schemeClr val="accent1"/>
                </a:solidFill>
                <a:latin typeface="Red Hat Text Medium"/>
                <a:ea typeface="Red Hat Text Medium"/>
                <a:cs typeface="Red Hat Text Medium"/>
                <a:sym typeface="Red Hat Text Medium"/>
              </a:rPr>
              <a:t>Body headline</a:t>
            </a:r>
            <a:br>
              <a:rPr lang="en" sz="1800"/>
            </a:br>
            <a:r>
              <a:rPr lang="en" sz="1800"/>
              <a:t>Lorem ipsum dolor sit amet, consectet adipiscing elit sed dia.</a:t>
            </a:r>
            <a:endParaRPr sz="1800"/>
          </a:p>
        </p:txBody>
      </p:sp>
      <p:sp>
        <p:nvSpPr>
          <p:cNvPr id="1936" name="Google Shape;1936;p12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37" name="Google Shape;1937;p12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1938" name="Google Shape;1938;p121"/>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grpSp>
        <p:nvGrpSpPr>
          <p:cNvPr id="1939" name="Google Shape;1939;p121"/>
          <p:cNvGrpSpPr/>
          <p:nvPr/>
        </p:nvGrpSpPr>
        <p:grpSpPr>
          <a:xfrm>
            <a:off x="885050" y="4806388"/>
            <a:ext cx="3173100" cy="816300"/>
            <a:chOff x="885050" y="4806388"/>
            <a:chExt cx="3173100" cy="816300"/>
          </a:xfrm>
        </p:grpSpPr>
        <p:sp>
          <p:nvSpPr>
            <p:cNvPr id="1940" name="Google Shape;1940;p121"/>
            <p:cNvSpPr/>
            <p:nvPr/>
          </p:nvSpPr>
          <p:spPr>
            <a:xfrm>
              <a:off x="885050" y="4806388"/>
              <a:ext cx="3173100" cy="816300"/>
            </a:xfrm>
            <a:prstGeom prst="rect">
              <a:avLst/>
            </a:prstGeom>
            <a:solidFill>
              <a:srgbClr val="3C8FF7">
                <a:alpha val="95750"/>
              </a:srgbClr>
            </a:solidFill>
            <a:ln>
              <a:noFill/>
            </a:ln>
          </p:spPr>
          <p:txBody>
            <a:bodyPr anchorCtr="0" anchor="ctr" bIns="91425" lIns="548625" spcFirstLastPara="1" rIns="274300" wrap="square" tIns="91425">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Try right clicking on the icon and using “Replace Image” to insert another icon from the </a:t>
              </a:r>
              <a:r>
                <a:rPr lang="en" sz="900" u="sng">
                  <a:solidFill>
                    <a:srgbClr val="FFFFFF"/>
                  </a:solidFill>
                  <a:latin typeface="Red Hat Display Medium"/>
                  <a:ea typeface="Red Hat Display Medium"/>
                  <a:cs typeface="Red Hat Display Medium"/>
                  <a:sym typeface="Red Hat Display Medium"/>
                  <a:hlinkClick r:id="rId4">
                    <a:extLst>
                      <a:ext uri="{A12FA001-AC4F-418D-AE19-62706E023703}">
                        <ahyp:hlinkClr val="tx"/>
                      </a:ext>
                    </a:extLst>
                  </a:hlinkClick>
                </a:rPr>
                <a:t>Red Hat icon repository</a:t>
              </a:r>
              <a:r>
                <a:rPr lang="en" sz="900">
                  <a:solidFill>
                    <a:srgbClr val="FFFFFF"/>
                  </a:solidFill>
                  <a:latin typeface="Red Hat Display Medium"/>
                  <a:ea typeface="Red Hat Display Medium"/>
                  <a:cs typeface="Red Hat Display Medium"/>
                  <a:sym typeface="Red Hat Display Medium"/>
                </a:rPr>
                <a:t>.</a:t>
              </a:r>
              <a:endParaRPr sz="900">
                <a:solidFill>
                  <a:srgbClr val="FFFFFF"/>
                </a:solidFill>
                <a:latin typeface="Red Hat Display Medium"/>
                <a:ea typeface="Red Hat Display Medium"/>
                <a:cs typeface="Red Hat Display Medium"/>
                <a:sym typeface="Red Hat Display Medium"/>
              </a:endParaRPr>
            </a:p>
          </p:txBody>
        </p:sp>
        <p:pic>
          <p:nvPicPr>
            <p:cNvPr id="1941" name="Google Shape;1941;p121"/>
            <p:cNvPicPr preferRelativeResize="0"/>
            <p:nvPr/>
          </p:nvPicPr>
          <p:blipFill rotWithShape="1">
            <a:blip r:embed="rId5">
              <a:alphaModFix/>
            </a:blip>
            <a:srcRect b="0" l="20688" r="20688" t="0"/>
            <a:stretch/>
          </p:blipFill>
          <p:spPr>
            <a:xfrm>
              <a:off x="999076" y="4922806"/>
              <a:ext cx="327274" cy="559800"/>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sp>
        <p:nvSpPr>
          <p:cNvPr id="1946" name="Google Shape;1946;p122"/>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Slide title should not exceed one line</a:t>
            </a:r>
            <a:endParaRPr/>
          </a:p>
          <a:p>
            <a:pPr indent="0" lvl="0" marL="0" rtl="0" algn="l">
              <a:spcBef>
                <a:spcPts val="0"/>
              </a:spcBef>
              <a:spcAft>
                <a:spcPts val="0"/>
              </a:spcAft>
              <a:buNone/>
            </a:pPr>
            <a:r>
              <a:t/>
            </a:r>
            <a:endParaRPr/>
          </a:p>
        </p:txBody>
      </p:sp>
      <p:sp>
        <p:nvSpPr>
          <p:cNvPr id="1947" name="Google Shape;1947;p122"/>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
        <p:nvSpPr>
          <p:cNvPr id="1948" name="Google Shape;1948;p122"/>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1949" name="Google Shape;1949;p12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50" name="Google Shape;1950;p12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1951" name="Google Shape;1951;p122"/>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Lorem ipsum dolor sit amet, consectetuer adipiscing elit, sed diam nonummy nibh mod tincidunt.</a:t>
            </a:r>
            <a:endParaRPr/>
          </a:p>
        </p:txBody>
      </p:sp>
      <p:sp>
        <p:nvSpPr>
          <p:cNvPr id="1952" name="Google Shape;1952;p122"/>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Body headline</a:t>
            </a:r>
            <a:endParaRPr/>
          </a:p>
        </p:txBody>
      </p:sp>
      <p:sp>
        <p:nvSpPr>
          <p:cNvPr id="1953" name="Google Shape;1953;p122"/>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Body headline</a:t>
            </a:r>
            <a:endParaRPr/>
          </a:p>
        </p:txBody>
      </p:sp>
      <p:sp>
        <p:nvSpPr>
          <p:cNvPr id="1954" name="Google Shape;1954;p122"/>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Lorem ipsum dolor sit amet, consectetuer adipiscing elit, sed diam nonummy nibh mod tincidunt.</a:t>
            </a:r>
            <a:endParaRPr/>
          </a:p>
        </p:txBody>
      </p:sp>
      <p:sp>
        <p:nvSpPr>
          <p:cNvPr id="1955" name="Google Shape;1955;p122"/>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Body headline</a:t>
            </a:r>
            <a:endParaRPr/>
          </a:p>
        </p:txBody>
      </p:sp>
      <p:sp>
        <p:nvSpPr>
          <p:cNvPr id="1956" name="Google Shape;1956;p122"/>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Clr>
                <a:schemeClr val="dk1"/>
              </a:buClr>
              <a:buSzPts val="1100"/>
              <a:buFont typeface="Arial"/>
              <a:buNone/>
            </a:pPr>
            <a:r>
              <a:rPr lang="en"/>
              <a:t>Lorem ipsum dolor sit amet, consectetuer adipiscing elit, sed diam nonummy nibh mod tincidunt.</a:t>
            </a:r>
            <a:endParaRPr/>
          </a:p>
        </p:txBody>
      </p:sp>
      <p:pic>
        <p:nvPicPr>
          <p:cNvPr id="1957" name="Google Shape;1957;p122"/>
          <p:cNvPicPr preferRelativeResize="0"/>
          <p:nvPr/>
        </p:nvPicPr>
        <p:blipFill>
          <a:blip r:embed="rId3">
            <a:alphaModFix/>
          </a:blip>
          <a:stretch>
            <a:fillRect/>
          </a:stretch>
        </p:blipFill>
        <p:spPr>
          <a:xfrm>
            <a:off x="4821293" y="2284800"/>
            <a:ext cx="2549415" cy="1655064"/>
          </a:xfrm>
          <a:prstGeom prst="rect">
            <a:avLst/>
          </a:prstGeom>
          <a:noFill/>
          <a:ln>
            <a:noFill/>
          </a:ln>
        </p:spPr>
      </p:pic>
      <p:pic>
        <p:nvPicPr>
          <p:cNvPr id="1958" name="Google Shape;1958;p122"/>
          <p:cNvPicPr preferRelativeResize="0"/>
          <p:nvPr/>
        </p:nvPicPr>
        <p:blipFill rotWithShape="1">
          <a:blip r:embed="rId4">
            <a:alphaModFix/>
          </a:blip>
          <a:srcRect b="0" l="0" r="0" t="0"/>
          <a:stretch/>
        </p:blipFill>
        <p:spPr>
          <a:xfrm>
            <a:off x="1241593" y="2284800"/>
            <a:ext cx="2549415" cy="1655064"/>
          </a:xfrm>
          <a:prstGeom prst="rect">
            <a:avLst/>
          </a:prstGeom>
          <a:noFill/>
          <a:ln>
            <a:noFill/>
          </a:ln>
        </p:spPr>
      </p:pic>
      <p:pic>
        <p:nvPicPr>
          <p:cNvPr id="1959" name="Google Shape;1959;p122"/>
          <p:cNvPicPr preferRelativeResize="0"/>
          <p:nvPr/>
        </p:nvPicPr>
        <p:blipFill rotWithShape="1">
          <a:blip r:embed="rId5">
            <a:alphaModFix/>
          </a:blip>
          <a:srcRect b="0" l="0" r="0" t="0"/>
          <a:stretch/>
        </p:blipFill>
        <p:spPr>
          <a:xfrm>
            <a:off x="8400993" y="2284800"/>
            <a:ext cx="2549415" cy="1655064"/>
          </a:xfrm>
          <a:prstGeom prst="rect">
            <a:avLst/>
          </a:prstGeom>
          <a:noFill/>
          <a:ln>
            <a:noFill/>
          </a:ln>
        </p:spPr>
      </p:pic>
      <p:grpSp>
        <p:nvGrpSpPr>
          <p:cNvPr id="1960" name="Google Shape;1960;p122"/>
          <p:cNvGrpSpPr/>
          <p:nvPr/>
        </p:nvGrpSpPr>
        <p:grpSpPr>
          <a:xfrm>
            <a:off x="9000300" y="2284800"/>
            <a:ext cx="1950000" cy="1655100"/>
            <a:chOff x="9000300" y="2284800"/>
            <a:chExt cx="1950000" cy="1655100"/>
          </a:xfrm>
        </p:grpSpPr>
        <p:sp>
          <p:nvSpPr>
            <p:cNvPr id="1961" name="Google Shape;1961;p122"/>
            <p:cNvSpPr/>
            <p:nvPr/>
          </p:nvSpPr>
          <p:spPr>
            <a:xfrm>
              <a:off x="9000300" y="2284800"/>
              <a:ext cx="1950000" cy="1655100"/>
            </a:xfrm>
            <a:prstGeom prst="rect">
              <a:avLst/>
            </a:prstGeom>
            <a:solidFill>
              <a:srgbClr val="3C8FF7">
                <a:alpha val="95750"/>
              </a:srgbClr>
            </a:solidFill>
            <a:ln>
              <a:noFill/>
            </a:ln>
          </p:spPr>
          <p:txBody>
            <a:bodyPr anchorCtr="0" anchor="ctr" bIns="91425" lIns="548625" spcFirstLastPara="1" rIns="182875" wrap="square" tIns="91425">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Try right clicking on the photo and using “Replace Image” to insert your own photo. You are also welcome to use this photo.</a:t>
              </a:r>
              <a:endParaRPr sz="900">
                <a:solidFill>
                  <a:schemeClr val="lt1"/>
                </a:solidFill>
                <a:latin typeface="Red Hat Display Medium"/>
                <a:ea typeface="Red Hat Display Medium"/>
                <a:cs typeface="Red Hat Display Medium"/>
                <a:sym typeface="Red Hat Display Medium"/>
              </a:endParaRPr>
            </a:p>
          </p:txBody>
        </p:sp>
        <p:pic>
          <p:nvPicPr>
            <p:cNvPr id="1962" name="Google Shape;1962;p122"/>
            <p:cNvPicPr preferRelativeResize="0"/>
            <p:nvPr/>
          </p:nvPicPr>
          <p:blipFill rotWithShape="1">
            <a:blip r:embed="rId6">
              <a:alphaModFix/>
            </a:blip>
            <a:srcRect b="0" l="20688" r="20688" t="0"/>
            <a:stretch/>
          </p:blipFill>
          <p:spPr>
            <a:xfrm>
              <a:off x="9131026" y="2511944"/>
              <a:ext cx="327274" cy="55980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123"/>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
        <p:nvSpPr>
          <p:cNvPr id="1968" name="Google Shape;1968;p123"/>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1969" name="Google Shape;1969;p12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70" name="Google Shape;1970;p12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1971" name="Google Shape;1971;p123"/>
          <p:cNvSpPr txBox="1"/>
          <p:nvPr>
            <p:ph idx="3" type="subTitle"/>
          </p:nvPr>
        </p:nvSpPr>
        <p:spPr>
          <a:xfrm>
            <a:off x="4468400" y="44903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Lorem ipsum dolor sit amet, consectetuer adipiscing elit, sed diam nonummy nibh mod tincidunt.</a:t>
            </a:r>
            <a:endParaRPr/>
          </a:p>
        </p:txBody>
      </p:sp>
      <p:sp>
        <p:nvSpPr>
          <p:cNvPr id="1972" name="Google Shape;1972;p123"/>
          <p:cNvSpPr txBox="1"/>
          <p:nvPr>
            <p:ph idx="4" type="subTitle"/>
          </p:nvPr>
        </p:nvSpPr>
        <p:spPr>
          <a:xfrm>
            <a:off x="8048000" y="40011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Body headline</a:t>
            </a:r>
            <a:endParaRPr/>
          </a:p>
        </p:txBody>
      </p:sp>
      <p:sp>
        <p:nvSpPr>
          <p:cNvPr id="1973" name="Google Shape;1973;p123"/>
          <p:cNvSpPr txBox="1"/>
          <p:nvPr>
            <p:ph idx="2" type="subTitle"/>
          </p:nvPr>
        </p:nvSpPr>
        <p:spPr>
          <a:xfrm>
            <a:off x="4468300" y="40011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Body headline</a:t>
            </a:r>
            <a:endParaRPr/>
          </a:p>
        </p:txBody>
      </p:sp>
      <p:sp>
        <p:nvSpPr>
          <p:cNvPr id="1974" name="Google Shape;1974;p123"/>
          <p:cNvSpPr txBox="1"/>
          <p:nvPr>
            <p:ph idx="5" type="subTitle"/>
          </p:nvPr>
        </p:nvSpPr>
        <p:spPr>
          <a:xfrm>
            <a:off x="8048100" y="44903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Lorem ipsum dolor sit amet, consectetuer adipiscing elit, sed diam nonummy nibh mod tincidunt.</a:t>
            </a:r>
            <a:endParaRPr/>
          </a:p>
        </p:txBody>
      </p:sp>
      <p:sp>
        <p:nvSpPr>
          <p:cNvPr id="1975" name="Google Shape;1975;p123"/>
          <p:cNvSpPr txBox="1"/>
          <p:nvPr>
            <p:ph idx="6" type="subTitle"/>
          </p:nvPr>
        </p:nvSpPr>
        <p:spPr>
          <a:xfrm>
            <a:off x="888600" y="40011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Body headline</a:t>
            </a:r>
            <a:endParaRPr/>
          </a:p>
        </p:txBody>
      </p:sp>
      <p:sp>
        <p:nvSpPr>
          <p:cNvPr id="1976" name="Google Shape;1976;p123"/>
          <p:cNvSpPr txBox="1"/>
          <p:nvPr>
            <p:ph idx="7" type="subTitle"/>
          </p:nvPr>
        </p:nvSpPr>
        <p:spPr>
          <a:xfrm>
            <a:off x="888700" y="44903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solidFill>
                  <a:schemeClr val="dk1"/>
                </a:solidFill>
              </a:rPr>
              <a:t>Lorem ipsum dolor sit amet, consectetuer adipiscing elit, sed diam nonummy nibh mod tincidunt.</a:t>
            </a:r>
            <a:endParaRPr/>
          </a:p>
        </p:txBody>
      </p:sp>
      <p:sp>
        <p:nvSpPr>
          <p:cNvPr id="1977" name="Google Shape;1977;p123"/>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Slide title should not exceed one line</a:t>
            </a:r>
            <a:endParaRPr/>
          </a:p>
        </p:txBody>
      </p:sp>
      <p:pic>
        <p:nvPicPr>
          <p:cNvPr id="1978" name="Google Shape;1978;p123"/>
          <p:cNvPicPr preferRelativeResize="0"/>
          <p:nvPr/>
        </p:nvPicPr>
        <p:blipFill rotWithShape="1">
          <a:blip r:embed="rId3">
            <a:alphaModFix/>
          </a:blip>
          <a:srcRect b="0" l="0" r="0" t="0"/>
          <a:stretch/>
        </p:blipFill>
        <p:spPr>
          <a:xfrm>
            <a:off x="5607075" y="2675150"/>
            <a:ext cx="977850" cy="977850"/>
          </a:xfrm>
          <a:prstGeom prst="rect">
            <a:avLst/>
          </a:prstGeom>
          <a:noFill/>
          <a:ln>
            <a:noFill/>
          </a:ln>
        </p:spPr>
      </p:pic>
      <p:pic>
        <p:nvPicPr>
          <p:cNvPr id="1979" name="Google Shape;1979;p123"/>
          <p:cNvPicPr preferRelativeResize="0"/>
          <p:nvPr/>
        </p:nvPicPr>
        <p:blipFill rotWithShape="1">
          <a:blip r:embed="rId4">
            <a:alphaModFix/>
          </a:blip>
          <a:srcRect b="0" l="0" r="0" t="0"/>
          <a:stretch/>
        </p:blipFill>
        <p:spPr>
          <a:xfrm>
            <a:off x="2027375" y="2675150"/>
            <a:ext cx="977850" cy="977850"/>
          </a:xfrm>
          <a:prstGeom prst="rect">
            <a:avLst/>
          </a:prstGeom>
          <a:noFill/>
          <a:ln>
            <a:noFill/>
          </a:ln>
        </p:spPr>
      </p:pic>
      <p:pic>
        <p:nvPicPr>
          <p:cNvPr id="1980" name="Google Shape;1980;p123"/>
          <p:cNvPicPr preferRelativeResize="0"/>
          <p:nvPr/>
        </p:nvPicPr>
        <p:blipFill rotWithShape="1">
          <a:blip r:embed="rId5">
            <a:alphaModFix/>
          </a:blip>
          <a:srcRect b="0" l="0" r="0" t="0"/>
          <a:stretch/>
        </p:blipFill>
        <p:spPr>
          <a:xfrm>
            <a:off x="9186775" y="2675150"/>
            <a:ext cx="977850" cy="977850"/>
          </a:xfrm>
          <a:prstGeom prst="rect">
            <a:avLst/>
          </a:prstGeom>
          <a:noFill/>
          <a:ln>
            <a:noFill/>
          </a:ln>
        </p:spPr>
      </p:pic>
      <p:grpSp>
        <p:nvGrpSpPr>
          <p:cNvPr id="1981" name="Google Shape;1981;p123"/>
          <p:cNvGrpSpPr/>
          <p:nvPr/>
        </p:nvGrpSpPr>
        <p:grpSpPr>
          <a:xfrm>
            <a:off x="4509450" y="6041750"/>
            <a:ext cx="3173100" cy="816300"/>
            <a:chOff x="4509450" y="6041750"/>
            <a:chExt cx="3173100" cy="816300"/>
          </a:xfrm>
        </p:grpSpPr>
        <p:sp>
          <p:nvSpPr>
            <p:cNvPr id="1982" name="Google Shape;1982;p123"/>
            <p:cNvSpPr/>
            <p:nvPr/>
          </p:nvSpPr>
          <p:spPr>
            <a:xfrm>
              <a:off x="4509450" y="6041750"/>
              <a:ext cx="3173100" cy="816300"/>
            </a:xfrm>
            <a:prstGeom prst="rect">
              <a:avLst/>
            </a:prstGeom>
            <a:solidFill>
              <a:srgbClr val="3C8FF7">
                <a:alpha val="95750"/>
              </a:srgbClr>
            </a:solidFill>
            <a:ln>
              <a:noFill/>
            </a:ln>
          </p:spPr>
          <p:txBody>
            <a:bodyPr anchorCtr="0" anchor="ctr" bIns="91425" lIns="548625" spcFirstLastPara="1" rIns="274300"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Try right clicking on the icon and using “Replace Image” to insert another icon from the </a:t>
              </a:r>
              <a:r>
                <a:rPr lang="en" sz="900" u="sng">
                  <a:solidFill>
                    <a:srgbClr val="FFFFFF"/>
                  </a:solidFill>
                  <a:latin typeface="Red Hat Display Medium"/>
                  <a:ea typeface="Red Hat Display Medium"/>
                  <a:cs typeface="Red Hat Display Medium"/>
                  <a:sym typeface="Red Hat Display Medium"/>
                  <a:hlinkClick r:id="rId6">
                    <a:extLst>
                      <a:ext uri="{A12FA001-AC4F-418D-AE19-62706E023703}">
                        <ahyp:hlinkClr val="tx"/>
                      </a:ext>
                    </a:extLst>
                  </a:hlinkClick>
                </a:rPr>
                <a:t>Red Hat icon repository</a:t>
              </a:r>
              <a:r>
                <a:rPr lang="en" sz="900">
                  <a:solidFill>
                    <a:srgbClr val="FFFFFF"/>
                  </a:solidFill>
                  <a:latin typeface="Red Hat Display Medium"/>
                  <a:ea typeface="Red Hat Display Medium"/>
                  <a:cs typeface="Red Hat Display Medium"/>
                  <a:sym typeface="Red Hat Display Medium"/>
                </a:rPr>
                <a:t>.</a:t>
              </a:r>
              <a:endParaRPr b="1" sz="900">
                <a:solidFill>
                  <a:schemeClr val="lt1"/>
                </a:solidFill>
                <a:latin typeface="Red Hat Display"/>
                <a:ea typeface="Red Hat Display"/>
                <a:cs typeface="Red Hat Display"/>
                <a:sym typeface="Red Hat Display"/>
              </a:endParaRPr>
            </a:p>
          </p:txBody>
        </p:sp>
        <p:pic>
          <p:nvPicPr>
            <p:cNvPr id="1983" name="Google Shape;1983;p123"/>
            <p:cNvPicPr preferRelativeResize="0"/>
            <p:nvPr/>
          </p:nvPicPr>
          <p:blipFill rotWithShape="1">
            <a:blip r:embed="rId7">
              <a:alphaModFix/>
            </a:blip>
            <a:srcRect b="0" l="20688" r="20688" t="0"/>
            <a:stretch/>
          </p:blipFill>
          <p:spPr>
            <a:xfrm>
              <a:off x="4633013" y="6145870"/>
              <a:ext cx="327274" cy="55980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7" name="Shape 1987"/>
        <p:cNvGrpSpPr/>
        <p:nvPr/>
      </p:nvGrpSpPr>
      <p:grpSpPr>
        <a:xfrm>
          <a:off x="0" y="0"/>
          <a:ext cx="0" cy="0"/>
          <a:chOff x="0" y="0"/>
          <a:chExt cx="0" cy="0"/>
        </a:xfrm>
      </p:grpSpPr>
      <p:sp>
        <p:nvSpPr>
          <p:cNvPr id="1988" name="Google Shape;1988;p124"/>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1989" name="Google Shape;1989;p124"/>
          <p:cNvSpPr txBox="1"/>
          <p:nvPr>
            <p:ph type="title"/>
          </p:nvPr>
        </p:nvSpPr>
        <p:spPr>
          <a:xfrm>
            <a:off x="885050" y="1240700"/>
            <a:ext cx="4114800" cy="12900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t>Slide title </a:t>
            </a:r>
            <a:r>
              <a:rPr lang="en"/>
              <a:t>should not exceed three lines Lorem ipsum dolor sit amet consectetuer</a:t>
            </a:r>
            <a:endParaRPr/>
          </a:p>
          <a:p>
            <a:pPr indent="0" lvl="0" marL="0" rtl="0" algn="l">
              <a:lnSpc>
                <a:spcPct val="115000"/>
              </a:lnSpc>
              <a:spcBef>
                <a:spcPts val="0"/>
              </a:spcBef>
              <a:spcAft>
                <a:spcPts val="0"/>
              </a:spcAft>
              <a:buClr>
                <a:srgbClr val="000000"/>
              </a:buClr>
              <a:buSzPts val="1100"/>
              <a:buFont typeface="Arial"/>
              <a:buNone/>
            </a:pPr>
            <a:r>
              <a:t/>
            </a:r>
            <a:endParaRPr/>
          </a:p>
        </p:txBody>
      </p:sp>
      <p:sp>
        <p:nvSpPr>
          <p:cNvPr id="1990" name="Google Shape;1990;p12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91" name="Google Shape;1991;p124"/>
          <p:cNvSpPr txBox="1"/>
          <p:nvPr>
            <p:ph idx="1" type="subTitle"/>
          </p:nvPr>
        </p:nvSpPr>
        <p:spPr>
          <a:xfrm>
            <a:off x="885050" y="2682750"/>
            <a:ext cx="3291900" cy="11067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500"/>
              </a:spcAft>
              <a:buNone/>
            </a:pPr>
            <a:r>
              <a:rPr lang="en" sz="1800"/>
              <a:t>Optional subheading</a:t>
            </a:r>
            <a:r>
              <a:rPr lang="en" sz="1800"/>
              <a:t> should not exceed three lines Lorem ipsum dolor sit amet consectetuer</a:t>
            </a:r>
            <a:endParaRPr sz="1800"/>
          </a:p>
        </p:txBody>
      </p:sp>
      <p:sp>
        <p:nvSpPr>
          <p:cNvPr id="1992" name="Google Shape;1992;p12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1993" name="Google Shape;1993;p124"/>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Lorem ipsum dolor sit amet, consectetuer adipiscing elit, sed diam nonummy nibh euismod tincidunt ut laoreet dolore magna aliquam erat volutpat.</a:t>
            </a:r>
            <a:endParaRPr/>
          </a:p>
        </p:txBody>
      </p:sp>
      <p:sp>
        <p:nvSpPr>
          <p:cNvPr id="1994" name="Google Shape;1994;p124"/>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Body headline</a:t>
            </a:r>
            <a:endParaRPr/>
          </a:p>
        </p:txBody>
      </p:sp>
      <p:sp>
        <p:nvSpPr>
          <p:cNvPr id="1995" name="Google Shape;1995;p124"/>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Lorem ipsum dolor sit amet, consectetuer adipiscing elit, sed diam nonummy nibh euismod tincidunt ut laoreet dolore magna aliquam erat volutpat.</a:t>
            </a:r>
            <a:endParaRPr/>
          </a:p>
        </p:txBody>
      </p:sp>
      <p:sp>
        <p:nvSpPr>
          <p:cNvPr id="1996" name="Google Shape;1996;p124"/>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Body headline</a:t>
            </a:r>
            <a:endParaRPr/>
          </a:p>
        </p:txBody>
      </p:sp>
      <p:sp>
        <p:nvSpPr>
          <p:cNvPr id="1997" name="Google Shape;1997;p124"/>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Lorem ipsum dolor sit amet, consectetuer adipiscing elit, sed diam nonummy nibh euismod tincidunt ut laoreet dolore magna aliquam erat volutpat.</a:t>
            </a:r>
            <a:endParaRPr/>
          </a:p>
        </p:txBody>
      </p:sp>
      <p:sp>
        <p:nvSpPr>
          <p:cNvPr id="1998" name="Google Shape;1998;p124"/>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Body headline</a:t>
            </a:r>
            <a:endParaRPr/>
          </a:p>
        </p:txBody>
      </p:sp>
      <p:pic>
        <p:nvPicPr>
          <p:cNvPr id="1999" name="Google Shape;1999;p124"/>
          <p:cNvPicPr preferRelativeResize="0"/>
          <p:nvPr/>
        </p:nvPicPr>
        <p:blipFill rotWithShape="1">
          <a:blip r:embed="rId3">
            <a:alphaModFix/>
          </a:blip>
          <a:srcRect b="0" l="20767" r="20767" t="0"/>
          <a:stretch/>
        </p:blipFill>
        <p:spPr>
          <a:xfrm>
            <a:off x="4609300" y="6114575"/>
            <a:ext cx="367750" cy="629050"/>
          </a:xfrm>
          <a:prstGeom prst="rect">
            <a:avLst/>
          </a:prstGeom>
          <a:noFill/>
          <a:ln>
            <a:noFill/>
          </a:ln>
        </p:spPr>
      </p:pic>
      <p:grpSp>
        <p:nvGrpSpPr>
          <p:cNvPr id="2000" name="Google Shape;2000;p124"/>
          <p:cNvGrpSpPr/>
          <p:nvPr/>
        </p:nvGrpSpPr>
        <p:grpSpPr>
          <a:xfrm>
            <a:off x="4509450" y="6041750"/>
            <a:ext cx="3173100" cy="816300"/>
            <a:chOff x="4509450" y="6041750"/>
            <a:chExt cx="3173100" cy="816300"/>
          </a:xfrm>
        </p:grpSpPr>
        <p:sp>
          <p:nvSpPr>
            <p:cNvPr id="2001" name="Google Shape;2001;p124"/>
            <p:cNvSpPr/>
            <p:nvPr/>
          </p:nvSpPr>
          <p:spPr>
            <a:xfrm>
              <a:off x="4509450" y="6041750"/>
              <a:ext cx="3173100" cy="816300"/>
            </a:xfrm>
            <a:prstGeom prst="rect">
              <a:avLst/>
            </a:prstGeom>
            <a:solidFill>
              <a:srgbClr val="3C8FF7">
                <a:alpha val="95750"/>
              </a:srgbClr>
            </a:solidFill>
            <a:ln>
              <a:noFill/>
            </a:ln>
          </p:spPr>
          <p:txBody>
            <a:bodyPr anchorCtr="0" anchor="ctr" bIns="91425" lIns="548625" spcFirstLastPara="1" rIns="274300"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Try right clicking on the icon and using “Replace Image” to insert another icon from the </a:t>
              </a:r>
              <a:r>
                <a:rPr lang="en" sz="900" u="sng">
                  <a:solidFill>
                    <a:srgbClr val="FFFFFF"/>
                  </a:solidFill>
                  <a:latin typeface="Red Hat Display Medium"/>
                  <a:ea typeface="Red Hat Display Medium"/>
                  <a:cs typeface="Red Hat Display Medium"/>
                  <a:sym typeface="Red Hat Display Medium"/>
                  <a:hlinkClick r:id="rId4">
                    <a:extLst>
                      <a:ext uri="{A12FA001-AC4F-418D-AE19-62706E023703}">
                        <ahyp:hlinkClr val="tx"/>
                      </a:ext>
                    </a:extLst>
                  </a:hlinkClick>
                </a:rPr>
                <a:t>Red Hat icon repository</a:t>
              </a:r>
              <a:r>
                <a:rPr lang="en" sz="900">
                  <a:solidFill>
                    <a:srgbClr val="FFFFFF"/>
                  </a:solidFill>
                  <a:latin typeface="Red Hat Display Medium"/>
                  <a:ea typeface="Red Hat Display Medium"/>
                  <a:cs typeface="Red Hat Display Medium"/>
                  <a:sym typeface="Red Hat Display Medium"/>
                </a:rPr>
                <a:t>.</a:t>
              </a:r>
              <a:endParaRPr b="1" sz="900">
                <a:solidFill>
                  <a:schemeClr val="lt1"/>
                </a:solidFill>
                <a:latin typeface="Red Hat Display"/>
                <a:ea typeface="Red Hat Display"/>
                <a:cs typeface="Red Hat Display"/>
                <a:sym typeface="Red Hat Display"/>
              </a:endParaRPr>
            </a:p>
          </p:txBody>
        </p:sp>
        <p:pic>
          <p:nvPicPr>
            <p:cNvPr id="2002" name="Google Shape;2002;p124"/>
            <p:cNvPicPr preferRelativeResize="0"/>
            <p:nvPr/>
          </p:nvPicPr>
          <p:blipFill rotWithShape="1">
            <a:blip r:embed="rId5">
              <a:alphaModFix/>
            </a:blip>
            <a:srcRect b="0" l="20688" r="20688" t="0"/>
            <a:stretch/>
          </p:blipFill>
          <p:spPr>
            <a:xfrm>
              <a:off x="4633013" y="6145870"/>
              <a:ext cx="327274" cy="559800"/>
            </a:xfrm>
            <a:prstGeom prst="rect">
              <a:avLst/>
            </a:prstGeom>
            <a:noFill/>
            <a:ln>
              <a:noFill/>
            </a:ln>
          </p:spPr>
        </p:pic>
      </p:grpSp>
      <p:pic>
        <p:nvPicPr>
          <p:cNvPr id="2003" name="Google Shape;2003;p124"/>
          <p:cNvPicPr preferRelativeResize="0"/>
          <p:nvPr/>
        </p:nvPicPr>
        <p:blipFill rotWithShape="1">
          <a:blip r:embed="rId6">
            <a:alphaModFix/>
          </a:blip>
          <a:srcRect b="0" l="0" r="0" t="0"/>
          <a:stretch/>
        </p:blipFill>
        <p:spPr>
          <a:xfrm>
            <a:off x="5538200" y="4326892"/>
            <a:ext cx="940100" cy="940100"/>
          </a:xfrm>
          <a:prstGeom prst="rect">
            <a:avLst/>
          </a:prstGeom>
          <a:noFill/>
          <a:ln>
            <a:noFill/>
          </a:ln>
        </p:spPr>
      </p:pic>
      <p:pic>
        <p:nvPicPr>
          <p:cNvPr id="2004" name="Google Shape;2004;p124"/>
          <p:cNvPicPr preferRelativeResize="0"/>
          <p:nvPr/>
        </p:nvPicPr>
        <p:blipFill rotWithShape="1">
          <a:blip r:embed="rId7">
            <a:alphaModFix/>
          </a:blip>
          <a:srcRect b="0" l="0" r="0" t="0"/>
          <a:stretch/>
        </p:blipFill>
        <p:spPr>
          <a:xfrm>
            <a:off x="5538200" y="2811492"/>
            <a:ext cx="940100" cy="940100"/>
          </a:xfrm>
          <a:prstGeom prst="rect">
            <a:avLst/>
          </a:prstGeom>
          <a:noFill/>
          <a:ln>
            <a:noFill/>
          </a:ln>
        </p:spPr>
      </p:pic>
      <p:pic>
        <p:nvPicPr>
          <p:cNvPr id="2005" name="Google Shape;2005;p124"/>
          <p:cNvPicPr preferRelativeResize="0"/>
          <p:nvPr/>
        </p:nvPicPr>
        <p:blipFill rotWithShape="1">
          <a:blip r:embed="rId8">
            <a:alphaModFix/>
          </a:blip>
          <a:srcRect b="0" l="0" r="0" t="0"/>
          <a:stretch/>
        </p:blipFill>
        <p:spPr>
          <a:xfrm>
            <a:off x="5534746" y="1265667"/>
            <a:ext cx="940108" cy="940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89"/>
          <p:cNvSpPr txBox="1"/>
          <p:nvPr>
            <p:ph idx="3" type="body"/>
          </p:nvPr>
        </p:nvSpPr>
        <p:spPr>
          <a:xfrm>
            <a:off x="900275" y="3109300"/>
            <a:ext cx="5043900" cy="3000000"/>
          </a:xfrm>
          <a:prstGeom prst="rect">
            <a:avLst/>
          </a:prstGeom>
        </p:spPr>
        <p:txBody>
          <a:bodyPr anchorCtr="0" anchor="t" bIns="91425" lIns="914400" spcFirstLastPara="1" rIns="91425" wrap="square" tIns="91425">
            <a:noAutofit/>
          </a:bodyPr>
          <a:lstStyle/>
          <a:p>
            <a:pPr indent="0" lvl="0" marL="0" rtl="0" algn="l">
              <a:spcBef>
                <a:spcPts val="0"/>
              </a:spcBef>
              <a:spcAft>
                <a:spcPts val="2000"/>
              </a:spcAft>
              <a:buClr>
                <a:schemeClr val="dk1"/>
              </a:buClr>
              <a:buSzPts val="1100"/>
              <a:buFont typeface="Arial"/>
              <a:buNone/>
            </a:pPr>
            <a:r>
              <a:rPr lang="en"/>
              <a:t>Using color in presentations</a:t>
            </a:r>
            <a:endParaRPr/>
          </a:p>
        </p:txBody>
      </p:sp>
      <p:sp>
        <p:nvSpPr>
          <p:cNvPr id="1477" name="Google Shape;1477;p8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latin typeface="Red Hat Display Medium"/>
                <a:ea typeface="Red Hat Display Medium"/>
                <a:cs typeface="Red Hat Display Medium"/>
                <a:sym typeface="Red Hat Display Medium"/>
              </a:rPr>
              <a:t>Corporate slide templates</a:t>
            </a:r>
            <a:endParaRPr>
              <a:latin typeface="Red Hat Display Medium"/>
              <a:ea typeface="Red Hat Display Medium"/>
              <a:cs typeface="Red Hat Display Medium"/>
              <a:sym typeface="Red Hat Display Medium"/>
            </a:endParaRPr>
          </a:p>
        </p:txBody>
      </p:sp>
      <p:sp>
        <p:nvSpPr>
          <p:cNvPr id="1478" name="Google Shape;1478;p8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479" name="Google Shape;1479;p89"/>
          <p:cNvSpPr txBox="1"/>
          <p:nvPr>
            <p:ph type="title"/>
          </p:nvPr>
        </p:nvSpPr>
        <p:spPr>
          <a:xfrm>
            <a:off x="900275" y="1190987"/>
            <a:ext cx="3885900" cy="1461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This section includes:</a:t>
            </a:r>
            <a:endParaRPr/>
          </a:p>
        </p:txBody>
      </p:sp>
      <p:grpSp>
        <p:nvGrpSpPr>
          <p:cNvPr id="1480" name="Google Shape;1480;p89"/>
          <p:cNvGrpSpPr/>
          <p:nvPr/>
        </p:nvGrpSpPr>
        <p:grpSpPr>
          <a:xfrm>
            <a:off x="25" y="0"/>
            <a:ext cx="12192000" cy="6858050"/>
            <a:chOff x="25" y="0"/>
            <a:chExt cx="12192000" cy="6858050"/>
          </a:xfrm>
        </p:grpSpPr>
        <p:grpSp>
          <p:nvGrpSpPr>
            <p:cNvPr id="1481" name="Google Shape;1481;p89"/>
            <p:cNvGrpSpPr/>
            <p:nvPr/>
          </p:nvGrpSpPr>
          <p:grpSpPr>
            <a:xfrm>
              <a:off x="25" y="0"/>
              <a:ext cx="12192000" cy="6858050"/>
              <a:chOff x="25" y="0"/>
              <a:chExt cx="12192000" cy="6858050"/>
            </a:xfrm>
          </p:grpSpPr>
          <p:sp>
            <p:nvSpPr>
              <p:cNvPr id="1482" name="Google Shape;1482;p89"/>
              <p:cNvSpPr/>
              <p:nvPr/>
            </p:nvSpPr>
            <p:spPr>
              <a:xfrm>
                <a:off x="25" y="0"/>
                <a:ext cx="12192000" cy="6858000"/>
              </a:xfrm>
              <a:prstGeom prst="rect">
                <a:avLst/>
              </a:prstGeom>
              <a:noFill/>
              <a:ln cap="flat" cmpd="sng" w="76200">
                <a:solidFill>
                  <a:srgbClr val="3C8F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89"/>
              <p:cNvSpPr/>
              <p:nvPr/>
            </p:nvSpPr>
            <p:spPr>
              <a:xfrm>
                <a:off x="4509450" y="6041750"/>
                <a:ext cx="3173100" cy="816300"/>
              </a:xfrm>
              <a:prstGeom prst="rect">
                <a:avLst/>
              </a:prstGeom>
              <a:solidFill>
                <a:srgbClr val="3C8FF7">
                  <a:alpha val="95750"/>
                </a:srgbClr>
              </a:solidFill>
              <a:ln>
                <a:noFill/>
              </a:ln>
            </p:spPr>
            <p:txBody>
              <a:bodyPr anchorCtr="0" anchor="ctr" bIns="91425" lIns="548625" spcFirstLastPara="1" rIns="274300" wrap="square" tIns="91425">
                <a:noAutofit/>
              </a:bodyPr>
              <a:lstStyle/>
              <a:p>
                <a:pPr indent="0" lvl="0" marL="0" rtl="0" algn="l">
                  <a:lnSpc>
                    <a:spcPct val="115000"/>
                  </a:lnSpc>
                  <a:spcBef>
                    <a:spcPts val="0"/>
                  </a:spcBef>
                  <a:spcAft>
                    <a:spcPts val="0"/>
                  </a:spcAft>
                  <a:buNone/>
                </a:pPr>
                <a:r>
                  <a:rPr b="1" lang="en" sz="900">
                    <a:solidFill>
                      <a:srgbClr val="FFFFFF"/>
                    </a:solidFill>
                    <a:latin typeface="Red Hat Display"/>
                    <a:ea typeface="Red Hat Display"/>
                    <a:cs typeface="Red Hat Display"/>
                    <a:sym typeface="Red Hat Display"/>
                  </a:rPr>
                  <a:t>Template slide</a:t>
                </a:r>
                <a:endParaRPr b="1" sz="900">
                  <a:solidFill>
                    <a:srgbClr val="FFFFFF"/>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rgbClr val="FFFFFF"/>
                    </a:solidFill>
                    <a:latin typeface="Red Hat Display Medium"/>
                    <a:ea typeface="Red Hat Display Medium"/>
                    <a:cs typeface="Red Hat Display Medium"/>
                    <a:sym typeface="Red Hat Display Medium"/>
                  </a:rPr>
                  <a:t>Click on this slide’s thumbnail to the left and delete from your presentation before use.</a:t>
                </a:r>
                <a:endParaRPr b="1" sz="900">
                  <a:solidFill>
                    <a:srgbClr val="FFFFFF"/>
                  </a:solidFill>
                  <a:latin typeface="Red Hat Display"/>
                  <a:ea typeface="Red Hat Display"/>
                  <a:cs typeface="Red Hat Display"/>
                  <a:sym typeface="Red Hat Display"/>
                </a:endParaRPr>
              </a:p>
            </p:txBody>
          </p:sp>
        </p:grpSp>
        <p:pic>
          <p:nvPicPr>
            <p:cNvPr id="1484" name="Google Shape;1484;p89"/>
            <p:cNvPicPr preferRelativeResize="0"/>
            <p:nvPr/>
          </p:nvPicPr>
          <p:blipFill rotWithShape="1">
            <a:blip r:embed="rId3">
              <a:alphaModFix/>
            </a:blip>
            <a:srcRect b="0" l="20688" r="20688" t="0"/>
            <a:stretch/>
          </p:blipFill>
          <p:spPr>
            <a:xfrm>
              <a:off x="4630363" y="6157702"/>
              <a:ext cx="327274" cy="559800"/>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9" name="Shape 2009"/>
        <p:cNvGrpSpPr/>
        <p:nvPr/>
      </p:nvGrpSpPr>
      <p:grpSpPr>
        <a:xfrm>
          <a:off x="0" y="0"/>
          <a:ext cx="0" cy="0"/>
          <a:chOff x="0" y="0"/>
          <a:chExt cx="0" cy="0"/>
        </a:xfrm>
      </p:grpSpPr>
      <p:sp>
        <p:nvSpPr>
          <p:cNvPr id="2010" name="Google Shape;2010;p125"/>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Slide title should not exceed one line</a:t>
            </a:r>
            <a:endParaRPr/>
          </a:p>
        </p:txBody>
      </p:sp>
      <p:sp>
        <p:nvSpPr>
          <p:cNvPr id="2011" name="Google Shape;2011;p125"/>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
        <p:nvSpPr>
          <p:cNvPr id="2012" name="Google Shape;2012;p125"/>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013" name="Google Shape;2013;p12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14" name="Google Shape;2014;p12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015" name="Google Shape;2015;p125"/>
          <p:cNvSpPr txBox="1"/>
          <p:nvPr>
            <p:ph idx="2" type="subTitle"/>
          </p:nvPr>
        </p:nvSpPr>
        <p:spPr>
          <a:xfrm>
            <a:off x="885075" y="4059500"/>
            <a:ext cx="2383500" cy="10608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Lorem ipsum dolor sit amet, consectetuer adipiscing elit, sed diam nonummy nibh euismod tincidunt.</a:t>
            </a:r>
            <a:endParaRPr/>
          </a:p>
        </p:txBody>
      </p:sp>
      <p:sp>
        <p:nvSpPr>
          <p:cNvPr id="2016" name="Google Shape;2016;p125"/>
          <p:cNvSpPr txBox="1"/>
          <p:nvPr>
            <p:ph idx="3" type="subTitle"/>
          </p:nvPr>
        </p:nvSpPr>
        <p:spPr>
          <a:xfrm>
            <a:off x="885050" y="3624350"/>
            <a:ext cx="2383500" cy="379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Body headline</a:t>
            </a:r>
            <a:endParaRPr/>
          </a:p>
        </p:txBody>
      </p:sp>
      <p:sp>
        <p:nvSpPr>
          <p:cNvPr id="2017" name="Google Shape;2017;p125"/>
          <p:cNvSpPr txBox="1"/>
          <p:nvPr>
            <p:ph idx="4" type="subTitle"/>
          </p:nvPr>
        </p:nvSpPr>
        <p:spPr>
          <a:xfrm>
            <a:off x="8923625" y="4059500"/>
            <a:ext cx="2383500" cy="10608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Lorem ipsum dolor sit amet, consectetuer adipiscing elit, sed diam nonummy nibh euismod tincidunt.</a:t>
            </a:r>
            <a:endParaRPr/>
          </a:p>
        </p:txBody>
      </p:sp>
      <p:sp>
        <p:nvSpPr>
          <p:cNvPr id="2018" name="Google Shape;2018;p125"/>
          <p:cNvSpPr txBox="1"/>
          <p:nvPr>
            <p:ph idx="5" type="subTitle"/>
          </p:nvPr>
        </p:nvSpPr>
        <p:spPr>
          <a:xfrm>
            <a:off x="8923600" y="3624350"/>
            <a:ext cx="2383500" cy="379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Body headline</a:t>
            </a:r>
            <a:endParaRPr/>
          </a:p>
        </p:txBody>
      </p:sp>
      <p:sp>
        <p:nvSpPr>
          <p:cNvPr id="2019" name="Google Shape;2019;p125"/>
          <p:cNvSpPr txBox="1"/>
          <p:nvPr>
            <p:ph idx="6" type="subTitle"/>
          </p:nvPr>
        </p:nvSpPr>
        <p:spPr>
          <a:xfrm>
            <a:off x="6244108" y="4059500"/>
            <a:ext cx="2383500" cy="10608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Lorem ipsum dolor sit amet, consectetuer adipiscing elit, sed diam nonummy nibh euismod tincidunt.</a:t>
            </a:r>
            <a:endParaRPr/>
          </a:p>
        </p:txBody>
      </p:sp>
      <p:sp>
        <p:nvSpPr>
          <p:cNvPr id="2020" name="Google Shape;2020;p125"/>
          <p:cNvSpPr txBox="1"/>
          <p:nvPr>
            <p:ph idx="7" type="subTitle"/>
          </p:nvPr>
        </p:nvSpPr>
        <p:spPr>
          <a:xfrm>
            <a:off x="6244083" y="3624350"/>
            <a:ext cx="2383500" cy="379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Body headline</a:t>
            </a:r>
            <a:endParaRPr/>
          </a:p>
        </p:txBody>
      </p:sp>
      <p:sp>
        <p:nvSpPr>
          <p:cNvPr id="2021" name="Google Shape;2021;p125"/>
          <p:cNvSpPr txBox="1"/>
          <p:nvPr>
            <p:ph idx="8" type="subTitle"/>
          </p:nvPr>
        </p:nvSpPr>
        <p:spPr>
          <a:xfrm>
            <a:off x="3564592" y="4059500"/>
            <a:ext cx="2383500" cy="10608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Lorem ipsum dolor sit amet, consectetuer adipiscing elit, sed diam nonummy nibh euismod tincidunt.</a:t>
            </a:r>
            <a:endParaRPr/>
          </a:p>
        </p:txBody>
      </p:sp>
      <p:sp>
        <p:nvSpPr>
          <p:cNvPr id="2022" name="Google Shape;2022;p125"/>
          <p:cNvSpPr txBox="1"/>
          <p:nvPr>
            <p:ph idx="9" type="subTitle"/>
          </p:nvPr>
        </p:nvSpPr>
        <p:spPr>
          <a:xfrm>
            <a:off x="3564567" y="3624350"/>
            <a:ext cx="2383500" cy="379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Body headline</a:t>
            </a:r>
            <a:endParaRPr/>
          </a:p>
        </p:txBody>
      </p:sp>
      <p:pic>
        <p:nvPicPr>
          <p:cNvPr id="2023" name="Google Shape;2023;p125"/>
          <p:cNvPicPr preferRelativeResize="0"/>
          <p:nvPr/>
        </p:nvPicPr>
        <p:blipFill rotWithShape="1">
          <a:blip r:embed="rId3">
            <a:alphaModFix/>
          </a:blip>
          <a:srcRect b="0" l="20767" r="20767" t="0"/>
          <a:stretch/>
        </p:blipFill>
        <p:spPr>
          <a:xfrm>
            <a:off x="4609300" y="6114575"/>
            <a:ext cx="367750" cy="629050"/>
          </a:xfrm>
          <a:prstGeom prst="rect">
            <a:avLst/>
          </a:prstGeom>
          <a:noFill/>
          <a:ln>
            <a:noFill/>
          </a:ln>
        </p:spPr>
      </p:pic>
      <p:grpSp>
        <p:nvGrpSpPr>
          <p:cNvPr id="2024" name="Google Shape;2024;p125"/>
          <p:cNvGrpSpPr/>
          <p:nvPr/>
        </p:nvGrpSpPr>
        <p:grpSpPr>
          <a:xfrm>
            <a:off x="4509450" y="6041750"/>
            <a:ext cx="3173100" cy="816300"/>
            <a:chOff x="4509450" y="6041750"/>
            <a:chExt cx="3173100" cy="816300"/>
          </a:xfrm>
        </p:grpSpPr>
        <p:sp>
          <p:nvSpPr>
            <p:cNvPr id="2025" name="Google Shape;2025;p125"/>
            <p:cNvSpPr/>
            <p:nvPr/>
          </p:nvSpPr>
          <p:spPr>
            <a:xfrm>
              <a:off x="4509450" y="6041750"/>
              <a:ext cx="3173100" cy="816300"/>
            </a:xfrm>
            <a:prstGeom prst="rect">
              <a:avLst/>
            </a:prstGeom>
            <a:solidFill>
              <a:srgbClr val="3C8FF7">
                <a:alpha val="95750"/>
              </a:srgbClr>
            </a:solidFill>
            <a:ln>
              <a:noFill/>
            </a:ln>
          </p:spPr>
          <p:txBody>
            <a:bodyPr anchorCtr="0" anchor="ctr" bIns="91425" lIns="548625" spcFirstLastPara="1" rIns="274300"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Try right clicking on the icon and using “Replace Image” to insert another icon from the </a:t>
              </a:r>
              <a:r>
                <a:rPr lang="en" sz="900" u="sng">
                  <a:solidFill>
                    <a:srgbClr val="FFFFFF"/>
                  </a:solidFill>
                  <a:latin typeface="Red Hat Display Medium"/>
                  <a:ea typeface="Red Hat Display Medium"/>
                  <a:cs typeface="Red Hat Display Medium"/>
                  <a:sym typeface="Red Hat Display Medium"/>
                  <a:hlinkClick r:id="rId4">
                    <a:extLst>
                      <a:ext uri="{A12FA001-AC4F-418D-AE19-62706E023703}">
                        <ahyp:hlinkClr val="tx"/>
                      </a:ext>
                    </a:extLst>
                  </a:hlinkClick>
                </a:rPr>
                <a:t>Red Hat icon repository</a:t>
              </a:r>
              <a:r>
                <a:rPr lang="en" sz="900">
                  <a:solidFill>
                    <a:srgbClr val="FFFFFF"/>
                  </a:solidFill>
                  <a:latin typeface="Red Hat Display Medium"/>
                  <a:ea typeface="Red Hat Display Medium"/>
                  <a:cs typeface="Red Hat Display Medium"/>
                  <a:sym typeface="Red Hat Display Medium"/>
                </a:rPr>
                <a:t>.</a:t>
              </a:r>
              <a:endParaRPr b="1" sz="900">
                <a:solidFill>
                  <a:schemeClr val="lt1"/>
                </a:solidFill>
                <a:latin typeface="Red Hat Display"/>
                <a:ea typeface="Red Hat Display"/>
                <a:cs typeface="Red Hat Display"/>
                <a:sym typeface="Red Hat Display"/>
              </a:endParaRPr>
            </a:p>
          </p:txBody>
        </p:sp>
        <p:pic>
          <p:nvPicPr>
            <p:cNvPr id="2026" name="Google Shape;2026;p125"/>
            <p:cNvPicPr preferRelativeResize="0"/>
            <p:nvPr/>
          </p:nvPicPr>
          <p:blipFill rotWithShape="1">
            <a:blip r:embed="rId5">
              <a:alphaModFix/>
            </a:blip>
            <a:srcRect b="0" l="20688" r="20688" t="0"/>
            <a:stretch/>
          </p:blipFill>
          <p:spPr>
            <a:xfrm>
              <a:off x="4633013" y="6145870"/>
              <a:ext cx="327274" cy="559800"/>
            </a:xfrm>
            <a:prstGeom prst="rect">
              <a:avLst/>
            </a:prstGeom>
            <a:noFill/>
            <a:ln>
              <a:noFill/>
            </a:ln>
          </p:spPr>
        </p:pic>
      </p:grpSp>
      <p:pic>
        <p:nvPicPr>
          <p:cNvPr id="2027" name="Google Shape;2027;p125"/>
          <p:cNvPicPr preferRelativeResize="0"/>
          <p:nvPr/>
        </p:nvPicPr>
        <p:blipFill rotWithShape="1">
          <a:blip r:embed="rId6">
            <a:alphaModFix/>
          </a:blip>
          <a:srcRect b="0" l="0" r="0" t="0"/>
          <a:stretch/>
        </p:blipFill>
        <p:spPr>
          <a:xfrm>
            <a:off x="1635813" y="2698587"/>
            <a:ext cx="882000" cy="882000"/>
          </a:xfrm>
          <a:prstGeom prst="rect">
            <a:avLst/>
          </a:prstGeom>
          <a:noFill/>
          <a:ln>
            <a:noFill/>
          </a:ln>
        </p:spPr>
      </p:pic>
      <p:pic>
        <p:nvPicPr>
          <p:cNvPr id="2028" name="Google Shape;2028;p125"/>
          <p:cNvPicPr preferRelativeResize="0"/>
          <p:nvPr/>
        </p:nvPicPr>
        <p:blipFill rotWithShape="1">
          <a:blip r:embed="rId7">
            <a:alphaModFix/>
          </a:blip>
          <a:srcRect b="0" l="0" r="0" t="0"/>
          <a:stretch/>
        </p:blipFill>
        <p:spPr>
          <a:xfrm>
            <a:off x="4315350" y="2698576"/>
            <a:ext cx="882000" cy="882000"/>
          </a:xfrm>
          <a:prstGeom prst="rect">
            <a:avLst/>
          </a:prstGeom>
          <a:noFill/>
          <a:ln>
            <a:noFill/>
          </a:ln>
        </p:spPr>
      </p:pic>
      <p:pic>
        <p:nvPicPr>
          <p:cNvPr id="2029" name="Google Shape;2029;p125"/>
          <p:cNvPicPr preferRelativeResize="0"/>
          <p:nvPr/>
        </p:nvPicPr>
        <p:blipFill rotWithShape="1">
          <a:blip r:embed="rId8">
            <a:alphaModFix/>
          </a:blip>
          <a:srcRect b="109" l="0" r="0" t="109"/>
          <a:stretch/>
        </p:blipFill>
        <p:spPr>
          <a:xfrm>
            <a:off x="6994850" y="2698271"/>
            <a:ext cx="882000" cy="880033"/>
          </a:xfrm>
          <a:prstGeom prst="rect">
            <a:avLst/>
          </a:prstGeom>
          <a:noFill/>
          <a:ln>
            <a:noFill/>
          </a:ln>
        </p:spPr>
      </p:pic>
      <p:pic>
        <p:nvPicPr>
          <p:cNvPr id="2030" name="Google Shape;2030;p125"/>
          <p:cNvPicPr preferRelativeResize="0"/>
          <p:nvPr/>
        </p:nvPicPr>
        <p:blipFill rotWithShape="1">
          <a:blip r:embed="rId9">
            <a:alphaModFix/>
          </a:blip>
          <a:srcRect b="0" l="0" r="0" t="0"/>
          <a:stretch/>
        </p:blipFill>
        <p:spPr>
          <a:xfrm>
            <a:off x="9674375" y="2698587"/>
            <a:ext cx="882000" cy="882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4" name="Shape 2034"/>
        <p:cNvGrpSpPr/>
        <p:nvPr/>
      </p:nvGrpSpPr>
      <p:grpSpPr>
        <a:xfrm>
          <a:off x="0" y="0"/>
          <a:ext cx="0" cy="0"/>
          <a:chOff x="0" y="0"/>
          <a:chExt cx="0" cy="0"/>
        </a:xfrm>
      </p:grpSpPr>
      <p:sp>
        <p:nvSpPr>
          <p:cNvPr id="2035" name="Google Shape;2035;p126"/>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Slide title should not exceed one line</a:t>
            </a:r>
            <a:endParaRPr/>
          </a:p>
        </p:txBody>
      </p:sp>
      <p:sp>
        <p:nvSpPr>
          <p:cNvPr id="2036" name="Google Shape;2036;p126"/>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
        <p:nvSpPr>
          <p:cNvPr id="2037" name="Google Shape;2037;p126"/>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038" name="Google Shape;2038;p12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39" name="Google Shape;2039;p12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040" name="Google Shape;2040;p126"/>
          <p:cNvSpPr txBox="1"/>
          <p:nvPr>
            <p:ph idx="2" type="subTitle"/>
          </p:nvPr>
        </p:nvSpPr>
        <p:spPr>
          <a:xfrm>
            <a:off x="6855088" y="2788100"/>
            <a:ext cx="3512100" cy="1060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Lorem ipsum dolor sit amet, consectetuer adipiscin elit, sed diam nonummy nibh euismod tincidunt ut laoreet dolore.</a:t>
            </a:r>
            <a:endParaRPr/>
          </a:p>
        </p:txBody>
      </p:sp>
      <p:sp>
        <p:nvSpPr>
          <p:cNvPr id="2041" name="Google Shape;2041;p126"/>
          <p:cNvSpPr txBox="1"/>
          <p:nvPr>
            <p:ph idx="3" type="subTitle"/>
          </p:nvPr>
        </p:nvSpPr>
        <p:spPr>
          <a:xfrm>
            <a:off x="6855081" y="2352950"/>
            <a:ext cx="3512100" cy="37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Body headline</a:t>
            </a:r>
            <a:endParaRPr/>
          </a:p>
        </p:txBody>
      </p:sp>
      <p:sp>
        <p:nvSpPr>
          <p:cNvPr id="2042" name="Google Shape;2042;p126"/>
          <p:cNvSpPr txBox="1"/>
          <p:nvPr>
            <p:ph idx="4" type="subTitle"/>
          </p:nvPr>
        </p:nvSpPr>
        <p:spPr>
          <a:xfrm>
            <a:off x="6855088" y="4434375"/>
            <a:ext cx="3512100" cy="1060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Lorem ipsum dolor sit amet, consectetuer adipiscin elit, sed diam nonummy nibh euismod tincidunt ut laoreet dolore.</a:t>
            </a:r>
            <a:endParaRPr/>
          </a:p>
        </p:txBody>
      </p:sp>
      <p:sp>
        <p:nvSpPr>
          <p:cNvPr id="2043" name="Google Shape;2043;p126"/>
          <p:cNvSpPr txBox="1"/>
          <p:nvPr>
            <p:ph idx="5" type="subTitle"/>
          </p:nvPr>
        </p:nvSpPr>
        <p:spPr>
          <a:xfrm>
            <a:off x="6855081" y="3999225"/>
            <a:ext cx="3512100" cy="37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Body headline</a:t>
            </a:r>
            <a:endParaRPr/>
          </a:p>
        </p:txBody>
      </p:sp>
      <p:sp>
        <p:nvSpPr>
          <p:cNvPr id="2044" name="Google Shape;2044;p126"/>
          <p:cNvSpPr txBox="1"/>
          <p:nvPr>
            <p:ph idx="6" type="subTitle"/>
          </p:nvPr>
        </p:nvSpPr>
        <p:spPr>
          <a:xfrm>
            <a:off x="2084625" y="2788100"/>
            <a:ext cx="3512100" cy="1060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Lorem ipsum dolor sit amet, consectetuer adipiscin elit, sed diam nonummy nibh euismod tincidunt ut laoreet dolore.</a:t>
            </a:r>
            <a:endParaRPr/>
          </a:p>
        </p:txBody>
      </p:sp>
      <p:sp>
        <p:nvSpPr>
          <p:cNvPr id="2045" name="Google Shape;2045;p126"/>
          <p:cNvSpPr txBox="1"/>
          <p:nvPr>
            <p:ph idx="7" type="subTitle"/>
          </p:nvPr>
        </p:nvSpPr>
        <p:spPr>
          <a:xfrm>
            <a:off x="2084600" y="2352950"/>
            <a:ext cx="3512100" cy="37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Body headline</a:t>
            </a:r>
            <a:endParaRPr/>
          </a:p>
        </p:txBody>
      </p:sp>
      <p:sp>
        <p:nvSpPr>
          <p:cNvPr id="2046" name="Google Shape;2046;p126"/>
          <p:cNvSpPr txBox="1"/>
          <p:nvPr>
            <p:ph idx="8" type="subTitle"/>
          </p:nvPr>
        </p:nvSpPr>
        <p:spPr>
          <a:xfrm>
            <a:off x="2084625" y="4434375"/>
            <a:ext cx="3512100" cy="1060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Lorem ipsum dolor sit amet, consectetuer adipiscin elit, sed diam nonummy nibh euismod tincidunt ut laoreet dolore.</a:t>
            </a:r>
            <a:endParaRPr/>
          </a:p>
        </p:txBody>
      </p:sp>
      <p:sp>
        <p:nvSpPr>
          <p:cNvPr id="2047" name="Google Shape;2047;p126"/>
          <p:cNvSpPr txBox="1"/>
          <p:nvPr>
            <p:ph idx="9" type="subTitle"/>
          </p:nvPr>
        </p:nvSpPr>
        <p:spPr>
          <a:xfrm>
            <a:off x="2084600" y="3999225"/>
            <a:ext cx="3512100" cy="37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Body headline</a:t>
            </a:r>
            <a:endParaRPr/>
          </a:p>
        </p:txBody>
      </p:sp>
      <p:pic>
        <p:nvPicPr>
          <p:cNvPr id="2048" name="Google Shape;2048;p126"/>
          <p:cNvPicPr preferRelativeResize="0"/>
          <p:nvPr/>
        </p:nvPicPr>
        <p:blipFill rotWithShape="1">
          <a:blip r:embed="rId3">
            <a:alphaModFix/>
          </a:blip>
          <a:srcRect b="0" l="0" r="0" t="0"/>
          <a:stretch/>
        </p:blipFill>
        <p:spPr>
          <a:xfrm>
            <a:off x="1323875" y="2352963"/>
            <a:ext cx="630900" cy="630899"/>
          </a:xfrm>
          <a:prstGeom prst="rect">
            <a:avLst/>
          </a:prstGeom>
          <a:noFill/>
          <a:ln>
            <a:noFill/>
          </a:ln>
        </p:spPr>
      </p:pic>
      <p:pic>
        <p:nvPicPr>
          <p:cNvPr id="2049" name="Google Shape;2049;p126"/>
          <p:cNvPicPr preferRelativeResize="0"/>
          <p:nvPr/>
        </p:nvPicPr>
        <p:blipFill rotWithShape="1">
          <a:blip r:embed="rId4">
            <a:alphaModFix/>
          </a:blip>
          <a:srcRect b="0" l="0" r="0" t="0"/>
          <a:stretch/>
        </p:blipFill>
        <p:spPr>
          <a:xfrm>
            <a:off x="1323875" y="3999250"/>
            <a:ext cx="630900" cy="630899"/>
          </a:xfrm>
          <a:prstGeom prst="rect">
            <a:avLst/>
          </a:prstGeom>
          <a:noFill/>
          <a:ln>
            <a:noFill/>
          </a:ln>
        </p:spPr>
      </p:pic>
      <p:pic>
        <p:nvPicPr>
          <p:cNvPr id="2050" name="Google Shape;2050;p126"/>
          <p:cNvPicPr preferRelativeResize="0"/>
          <p:nvPr/>
        </p:nvPicPr>
        <p:blipFill rotWithShape="1">
          <a:blip r:embed="rId5">
            <a:alphaModFix/>
          </a:blip>
          <a:srcRect b="0" l="0" r="0" t="0"/>
          <a:stretch/>
        </p:blipFill>
        <p:spPr>
          <a:xfrm>
            <a:off x="6094350" y="2352950"/>
            <a:ext cx="630900" cy="630899"/>
          </a:xfrm>
          <a:prstGeom prst="rect">
            <a:avLst/>
          </a:prstGeom>
          <a:noFill/>
          <a:ln>
            <a:noFill/>
          </a:ln>
        </p:spPr>
      </p:pic>
      <p:pic>
        <p:nvPicPr>
          <p:cNvPr id="2051" name="Google Shape;2051;p126"/>
          <p:cNvPicPr preferRelativeResize="0"/>
          <p:nvPr/>
        </p:nvPicPr>
        <p:blipFill rotWithShape="1">
          <a:blip r:embed="rId6">
            <a:alphaModFix/>
          </a:blip>
          <a:srcRect b="0" l="0" r="0" t="0"/>
          <a:stretch/>
        </p:blipFill>
        <p:spPr>
          <a:xfrm>
            <a:off x="6094336" y="3999250"/>
            <a:ext cx="630900" cy="630900"/>
          </a:xfrm>
          <a:prstGeom prst="rect">
            <a:avLst/>
          </a:prstGeom>
          <a:noFill/>
          <a:ln>
            <a:noFill/>
          </a:ln>
        </p:spPr>
      </p:pic>
      <p:pic>
        <p:nvPicPr>
          <p:cNvPr id="2052" name="Google Shape;2052;p126"/>
          <p:cNvPicPr preferRelativeResize="0"/>
          <p:nvPr/>
        </p:nvPicPr>
        <p:blipFill rotWithShape="1">
          <a:blip r:embed="rId7">
            <a:alphaModFix/>
          </a:blip>
          <a:srcRect b="0" l="20767" r="20767" t="0"/>
          <a:stretch/>
        </p:blipFill>
        <p:spPr>
          <a:xfrm>
            <a:off x="4609300" y="6114575"/>
            <a:ext cx="367750" cy="629050"/>
          </a:xfrm>
          <a:prstGeom prst="rect">
            <a:avLst/>
          </a:prstGeom>
          <a:noFill/>
          <a:ln>
            <a:noFill/>
          </a:ln>
        </p:spPr>
      </p:pic>
      <p:grpSp>
        <p:nvGrpSpPr>
          <p:cNvPr id="2053" name="Google Shape;2053;p126"/>
          <p:cNvGrpSpPr/>
          <p:nvPr/>
        </p:nvGrpSpPr>
        <p:grpSpPr>
          <a:xfrm>
            <a:off x="4509450" y="6041750"/>
            <a:ext cx="3173100" cy="816300"/>
            <a:chOff x="4509450" y="6041750"/>
            <a:chExt cx="3173100" cy="816300"/>
          </a:xfrm>
        </p:grpSpPr>
        <p:sp>
          <p:nvSpPr>
            <p:cNvPr id="2054" name="Google Shape;2054;p126"/>
            <p:cNvSpPr/>
            <p:nvPr/>
          </p:nvSpPr>
          <p:spPr>
            <a:xfrm>
              <a:off x="4509450" y="6041750"/>
              <a:ext cx="3173100" cy="816300"/>
            </a:xfrm>
            <a:prstGeom prst="rect">
              <a:avLst/>
            </a:prstGeom>
            <a:solidFill>
              <a:srgbClr val="3C8FF7">
                <a:alpha val="95750"/>
              </a:srgbClr>
            </a:solidFill>
            <a:ln>
              <a:noFill/>
            </a:ln>
          </p:spPr>
          <p:txBody>
            <a:bodyPr anchorCtr="0" anchor="ctr" bIns="91425" lIns="548625" spcFirstLastPara="1" rIns="274300"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Try right clicking on the icon and using “Replace Image” to insert another icon from the </a:t>
              </a:r>
              <a:r>
                <a:rPr lang="en" sz="900" u="sng">
                  <a:solidFill>
                    <a:srgbClr val="FFFFFF"/>
                  </a:solidFill>
                  <a:latin typeface="Red Hat Display Medium"/>
                  <a:ea typeface="Red Hat Display Medium"/>
                  <a:cs typeface="Red Hat Display Medium"/>
                  <a:sym typeface="Red Hat Display Medium"/>
                  <a:hlinkClick r:id="rId8">
                    <a:extLst>
                      <a:ext uri="{A12FA001-AC4F-418D-AE19-62706E023703}">
                        <ahyp:hlinkClr val="tx"/>
                      </a:ext>
                    </a:extLst>
                  </a:hlinkClick>
                </a:rPr>
                <a:t>Red Hat icon repository</a:t>
              </a:r>
              <a:r>
                <a:rPr lang="en" sz="900">
                  <a:solidFill>
                    <a:srgbClr val="FFFFFF"/>
                  </a:solidFill>
                  <a:latin typeface="Red Hat Display Medium"/>
                  <a:ea typeface="Red Hat Display Medium"/>
                  <a:cs typeface="Red Hat Display Medium"/>
                  <a:sym typeface="Red Hat Display Medium"/>
                </a:rPr>
                <a:t>.</a:t>
              </a:r>
              <a:endParaRPr b="1" sz="900">
                <a:solidFill>
                  <a:schemeClr val="lt1"/>
                </a:solidFill>
                <a:latin typeface="Red Hat Display"/>
                <a:ea typeface="Red Hat Display"/>
                <a:cs typeface="Red Hat Display"/>
                <a:sym typeface="Red Hat Display"/>
              </a:endParaRPr>
            </a:p>
          </p:txBody>
        </p:sp>
        <p:pic>
          <p:nvPicPr>
            <p:cNvPr id="2055" name="Google Shape;2055;p126"/>
            <p:cNvPicPr preferRelativeResize="0"/>
            <p:nvPr/>
          </p:nvPicPr>
          <p:blipFill rotWithShape="1">
            <a:blip r:embed="rId9">
              <a:alphaModFix/>
            </a:blip>
            <a:srcRect b="0" l="20688" r="20688" t="0"/>
            <a:stretch/>
          </p:blipFill>
          <p:spPr>
            <a:xfrm>
              <a:off x="4633013" y="6145870"/>
              <a:ext cx="327274" cy="55980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9" name="Shape 2059"/>
        <p:cNvGrpSpPr/>
        <p:nvPr/>
      </p:nvGrpSpPr>
      <p:grpSpPr>
        <a:xfrm>
          <a:off x="0" y="0"/>
          <a:ext cx="0" cy="0"/>
          <a:chOff x="0" y="0"/>
          <a:chExt cx="0" cy="0"/>
        </a:xfrm>
      </p:grpSpPr>
      <p:sp>
        <p:nvSpPr>
          <p:cNvPr id="2060" name="Google Shape;2060;p127"/>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Slide title should not exceed one line</a:t>
            </a:r>
            <a:endParaRPr/>
          </a:p>
        </p:txBody>
      </p:sp>
      <p:sp>
        <p:nvSpPr>
          <p:cNvPr id="2061" name="Google Shape;2061;p127"/>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
        <p:nvSpPr>
          <p:cNvPr id="2062" name="Google Shape;2062;p127"/>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063" name="Google Shape;2063;p12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64" name="Google Shape;2064;p127"/>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065" name="Google Shape;2065;p127"/>
          <p:cNvSpPr txBox="1"/>
          <p:nvPr>
            <p:ph idx="2" type="subTitle"/>
          </p:nvPr>
        </p:nvSpPr>
        <p:spPr>
          <a:xfrm>
            <a:off x="2262374" y="2965028"/>
            <a:ext cx="2181600" cy="19101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None/>
            </a:pPr>
            <a:r>
              <a:rPr lang="en"/>
              <a:t>Label</a:t>
            </a:r>
            <a:endParaRPr/>
          </a:p>
        </p:txBody>
      </p:sp>
      <p:sp>
        <p:nvSpPr>
          <p:cNvPr id="2066" name="Google Shape;2066;p127"/>
          <p:cNvSpPr txBox="1"/>
          <p:nvPr>
            <p:ph idx="3" type="subTitle"/>
          </p:nvPr>
        </p:nvSpPr>
        <p:spPr>
          <a:xfrm>
            <a:off x="5005265" y="2965023"/>
            <a:ext cx="2181600" cy="19101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None/>
            </a:pPr>
            <a:r>
              <a:rPr lang="en"/>
              <a:t>Label</a:t>
            </a:r>
            <a:endParaRPr/>
          </a:p>
        </p:txBody>
      </p:sp>
      <p:sp>
        <p:nvSpPr>
          <p:cNvPr id="2067" name="Google Shape;2067;p127"/>
          <p:cNvSpPr txBox="1"/>
          <p:nvPr>
            <p:ph idx="4" type="subTitle"/>
          </p:nvPr>
        </p:nvSpPr>
        <p:spPr>
          <a:xfrm>
            <a:off x="7748157" y="2965023"/>
            <a:ext cx="2181600" cy="19101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None/>
            </a:pPr>
            <a:r>
              <a:rPr lang="en"/>
              <a:t>Label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1" name="Shape 2071"/>
        <p:cNvGrpSpPr/>
        <p:nvPr/>
      </p:nvGrpSpPr>
      <p:grpSpPr>
        <a:xfrm>
          <a:off x="0" y="0"/>
          <a:ext cx="0" cy="0"/>
          <a:chOff x="0" y="0"/>
          <a:chExt cx="0" cy="0"/>
        </a:xfrm>
      </p:grpSpPr>
      <p:sp>
        <p:nvSpPr>
          <p:cNvPr id="2072" name="Google Shape;2072;p12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073" name="Google Shape;2073;p12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74" name="Google Shape;2074;p12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075" name="Google Shape;2075;p128"/>
          <p:cNvSpPr txBox="1"/>
          <p:nvPr>
            <p:ph idx="4" type="subTitle"/>
          </p:nvPr>
        </p:nvSpPr>
        <p:spPr>
          <a:xfrm>
            <a:off x="0" y="2473650"/>
            <a:ext cx="4389000" cy="2702400"/>
          </a:xfrm>
          <a:prstGeom prst="rect">
            <a:avLst/>
          </a:prstGeom>
        </p:spPr>
        <p:txBody>
          <a:bodyPr anchorCtr="0" anchor="ctr" bIns="0" lIns="868675" spcFirstLastPara="1" rIns="731500" wrap="square" tIns="91425">
            <a:noAutofit/>
          </a:bodyPr>
          <a:lstStyle/>
          <a:p>
            <a:pPr indent="0" lvl="0" marL="0" rtl="0" algn="l">
              <a:spcBef>
                <a:spcPts val="0"/>
              </a:spcBef>
              <a:spcAft>
                <a:spcPts val="1000"/>
              </a:spcAft>
              <a:buNone/>
            </a:pPr>
            <a:r>
              <a:rPr lang="en" sz="1800"/>
              <a:t>Lorem ipsum dolor sit amet, consectetuer adipiscin elit, sed diam nonummy nibh euismod.</a:t>
            </a:r>
            <a:endParaRPr sz="1800"/>
          </a:p>
        </p:txBody>
      </p:sp>
      <p:sp>
        <p:nvSpPr>
          <p:cNvPr id="2076" name="Google Shape;2076;p128"/>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
        <p:nvSpPr>
          <p:cNvPr id="2077" name="Google Shape;2077;p128"/>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800"/>
              <a:t>Slide title should not exceed one line</a:t>
            </a:r>
            <a:endParaRPr sz="2800"/>
          </a:p>
        </p:txBody>
      </p:sp>
      <p:sp>
        <p:nvSpPr>
          <p:cNvPr id="2078" name="Google Shape;2078;p128"/>
          <p:cNvSpPr txBox="1"/>
          <p:nvPr>
            <p:ph idx="4" type="subTitle"/>
          </p:nvPr>
        </p:nvSpPr>
        <p:spPr>
          <a:xfrm>
            <a:off x="4236600" y="2473650"/>
            <a:ext cx="4389000" cy="2702400"/>
          </a:xfrm>
          <a:prstGeom prst="rect">
            <a:avLst/>
          </a:prstGeom>
        </p:spPr>
        <p:txBody>
          <a:bodyPr anchorCtr="0" anchor="ctr" bIns="0" lIns="868675" spcFirstLastPara="1" rIns="731500" wrap="square" tIns="91425">
            <a:noAutofit/>
          </a:bodyPr>
          <a:lstStyle/>
          <a:p>
            <a:pPr indent="0" lvl="0" marL="0" rtl="0" algn="l">
              <a:spcBef>
                <a:spcPts val="0"/>
              </a:spcBef>
              <a:spcAft>
                <a:spcPts val="1000"/>
              </a:spcAft>
              <a:buNone/>
            </a:pPr>
            <a:r>
              <a:rPr lang="en" sz="1800"/>
              <a:t>Lorem ipsum dolor sit amet, consectetuer adipiscin elit, sed diam nonummy nibh euismod.</a:t>
            </a:r>
            <a:endParaRPr sz="1800"/>
          </a:p>
        </p:txBody>
      </p:sp>
      <p:sp>
        <p:nvSpPr>
          <p:cNvPr id="2079" name="Google Shape;2079;p128"/>
          <p:cNvSpPr txBox="1"/>
          <p:nvPr>
            <p:ph idx="4" type="subTitle"/>
          </p:nvPr>
        </p:nvSpPr>
        <p:spPr>
          <a:xfrm>
            <a:off x="8184000" y="2473650"/>
            <a:ext cx="4389000" cy="2702400"/>
          </a:xfrm>
          <a:prstGeom prst="rect">
            <a:avLst/>
          </a:prstGeom>
        </p:spPr>
        <p:txBody>
          <a:bodyPr anchorCtr="0" anchor="ctr" bIns="0" lIns="868675" spcFirstLastPara="1" rIns="731500" wrap="square" tIns="91425">
            <a:noAutofit/>
          </a:bodyPr>
          <a:lstStyle/>
          <a:p>
            <a:pPr indent="0" lvl="0" marL="0" rtl="0" algn="l">
              <a:spcBef>
                <a:spcPts val="0"/>
              </a:spcBef>
              <a:spcAft>
                <a:spcPts val="1000"/>
              </a:spcAft>
              <a:buNone/>
            </a:pPr>
            <a:r>
              <a:rPr lang="en" sz="1800"/>
              <a:t>Lorem ipsum dolor sit amet, consectetuer adipiscin elit, sed diam nonummy nibh euismod.</a:t>
            </a: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3" name="Shape 2083"/>
        <p:cNvGrpSpPr/>
        <p:nvPr/>
      </p:nvGrpSpPr>
      <p:grpSpPr>
        <a:xfrm>
          <a:off x="0" y="0"/>
          <a:ext cx="0" cy="0"/>
          <a:chOff x="0" y="0"/>
          <a:chExt cx="0" cy="0"/>
        </a:xfrm>
      </p:grpSpPr>
      <p:sp>
        <p:nvSpPr>
          <p:cNvPr id="2084" name="Google Shape;2084;p129"/>
          <p:cNvSpPr txBox="1"/>
          <p:nvPr>
            <p:ph idx="5" type="subTitle"/>
          </p:nvPr>
        </p:nvSpPr>
        <p:spPr>
          <a:xfrm>
            <a:off x="6633000" y="2473650"/>
            <a:ext cx="6328200" cy="2702400"/>
          </a:xfrm>
          <a:prstGeom prst="rect">
            <a:avLst/>
          </a:prstGeom>
        </p:spPr>
        <p:txBody>
          <a:bodyPr anchorCtr="0" anchor="ctr" bIns="0" lIns="868675" spcFirstLastPara="1" rIns="914400" wrap="square" tIns="91425">
            <a:noAutofit/>
          </a:bodyPr>
          <a:lstStyle/>
          <a:p>
            <a:pPr indent="0" lvl="0" marL="0" rtl="0" algn="l">
              <a:spcBef>
                <a:spcPts val="0"/>
              </a:spcBef>
              <a:spcAft>
                <a:spcPts val="1000"/>
              </a:spcAft>
              <a:buNone/>
            </a:pPr>
            <a:r>
              <a:rPr lang="en">
                <a:solidFill>
                  <a:schemeClr val="dk1"/>
                </a:solidFill>
              </a:rPr>
              <a:t>Lorem ipsum dolor sit amet, consectetuer adipiscin elit, sed diam nonummy nibh euismod tincidunt ut laoreet dolore.</a:t>
            </a:r>
            <a:endParaRPr/>
          </a:p>
        </p:txBody>
      </p:sp>
      <p:sp>
        <p:nvSpPr>
          <p:cNvPr id="2085" name="Google Shape;2085;p129"/>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086" name="Google Shape;2086;p12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87" name="Google Shape;2087;p12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088" name="Google Shape;2088;p129"/>
          <p:cNvSpPr txBox="1"/>
          <p:nvPr>
            <p:ph idx="2" type="subTitle"/>
          </p:nvPr>
        </p:nvSpPr>
        <p:spPr>
          <a:xfrm>
            <a:off x="0" y="2473650"/>
            <a:ext cx="6328200" cy="2702400"/>
          </a:xfrm>
          <a:prstGeom prst="rect">
            <a:avLst/>
          </a:prstGeom>
        </p:spPr>
        <p:txBody>
          <a:bodyPr anchorCtr="0" anchor="ctr" bIns="0" lIns="868675" spcFirstLastPara="1" rIns="914400" wrap="square" tIns="91425">
            <a:noAutofit/>
          </a:bodyPr>
          <a:lstStyle/>
          <a:p>
            <a:pPr indent="0" lvl="0" marL="0" rtl="0" algn="l">
              <a:lnSpc>
                <a:spcPct val="115000"/>
              </a:lnSpc>
              <a:spcBef>
                <a:spcPts val="0"/>
              </a:spcBef>
              <a:spcAft>
                <a:spcPts val="1000"/>
              </a:spcAft>
              <a:buNone/>
            </a:pPr>
            <a:r>
              <a:rPr lang="en" sz="1800"/>
              <a:t>Lorem ipsum dolor sit amet, consectetuer adipiscin elit, sed diam nonummy nibh euismod tincidunt ut laoreet dolore.</a:t>
            </a:r>
            <a:endParaRPr sz="1800"/>
          </a:p>
        </p:txBody>
      </p:sp>
      <p:sp>
        <p:nvSpPr>
          <p:cNvPr id="2089" name="Google Shape;2089;p129"/>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
        <p:nvSpPr>
          <p:cNvPr id="2090" name="Google Shape;2090;p129"/>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800"/>
              <a:t>Slide title should not exceed one line</a:t>
            </a:r>
            <a:endParaRPr sz="28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4" name="Shape 2094"/>
        <p:cNvGrpSpPr/>
        <p:nvPr/>
      </p:nvGrpSpPr>
      <p:grpSpPr>
        <a:xfrm>
          <a:off x="0" y="0"/>
          <a:ext cx="0" cy="0"/>
          <a:chOff x="0" y="0"/>
          <a:chExt cx="0" cy="0"/>
        </a:xfrm>
      </p:grpSpPr>
      <p:sp>
        <p:nvSpPr>
          <p:cNvPr id="2095" name="Google Shape;2095;p13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096" name="Google Shape;2096;p13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97" name="Google Shape;2097;p13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098" name="Google Shape;2098;p130"/>
          <p:cNvSpPr txBox="1"/>
          <p:nvPr>
            <p:ph type="title"/>
          </p:nvPr>
        </p:nvSpPr>
        <p:spPr>
          <a:xfrm>
            <a:off x="4465550" y="1455375"/>
            <a:ext cx="6724800" cy="320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800"/>
              <a:t>“</a:t>
            </a:r>
            <a:r>
              <a:rPr lang="en" sz="2800"/>
              <a:t>Lorem ipsum dolor sit amet, consectetur adipiscing elit. Duis id auctor dui. Ut neque sem, convallis sit amet ultrices et, facilisis vestibulum ligula. Donec euismod elementum erat vitae fermentum. Mauris hendrerit maximus bibendum.”</a:t>
            </a:r>
            <a:endParaRPr sz="2800"/>
          </a:p>
        </p:txBody>
      </p:sp>
      <p:sp>
        <p:nvSpPr>
          <p:cNvPr id="2099" name="Google Shape;2099;p130"/>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latin typeface="Red Hat Text Medium"/>
                <a:ea typeface="Red Hat Text Medium"/>
                <a:cs typeface="Red Hat Text Medium"/>
                <a:sym typeface="Red Hat Text Medium"/>
              </a:rPr>
              <a:t>John Doe</a:t>
            </a:r>
            <a:endParaRPr>
              <a:latin typeface="Red Hat Text Medium"/>
              <a:ea typeface="Red Hat Text Medium"/>
              <a:cs typeface="Red Hat Text Medium"/>
              <a:sym typeface="Red Hat Text Medium"/>
            </a:endParaRPr>
          </a:p>
          <a:p>
            <a:pPr indent="0" lvl="0" marL="0" rtl="0" algn="l">
              <a:spcBef>
                <a:spcPts val="0"/>
              </a:spcBef>
              <a:spcAft>
                <a:spcPts val="0"/>
              </a:spcAft>
              <a:buNone/>
            </a:pPr>
            <a:r>
              <a:rPr lang="en"/>
              <a:t>CTO, Acme Unlimited</a:t>
            </a:r>
            <a:endParaRPr/>
          </a:p>
        </p:txBody>
      </p:sp>
      <p:pic>
        <p:nvPicPr>
          <p:cNvPr id="2100" name="Google Shape;2100;p130"/>
          <p:cNvPicPr preferRelativeResize="0"/>
          <p:nvPr/>
        </p:nvPicPr>
        <p:blipFill>
          <a:blip r:embed="rId3">
            <a:alphaModFix/>
          </a:blip>
          <a:stretch>
            <a:fillRect/>
          </a:stretch>
        </p:blipFill>
        <p:spPr>
          <a:xfrm>
            <a:off x="4" y="2151366"/>
            <a:ext cx="4151150" cy="3311377"/>
          </a:xfrm>
          <a:prstGeom prst="rect">
            <a:avLst/>
          </a:prstGeom>
          <a:noFill/>
          <a:ln>
            <a:noFill/>
          </a:ln>
        </p:spPr>
      </p:pic>
      <p:cxnSp>
        <p:nvCxnSpPr>
          <p:cNvPr id="2101" name="Google Shape;2101;p130"/>
          <p:cNvCxnSpPr/>
          <p:nvPr/>
        </p:nvCxnSpPr>
        <p:spPr>
          <a:xfrm>
            <a:off x="4488930" y="4884332"/>
            <a:ext cx="156000" cy="0"/>
          </a:xfrm>
          <a:prstGeom prst="straightConnector1">
            <a:avLst/>
          </a:prstGeom>
          <a:noFill/>
          <a:ln cap="flat" cmpd="sng" w="28575">
            <a:solidFill>
              <a:srgbClr val="EE0000"/>
            </a:solidFill>
            <a:prstDash val="solid"/>
            <a:round/>
            <a:headEnd len="med" w="med" type="none"/>
            <a:tailEnd len="med" w="med" type="none"/>
          </a:ln>
        </p:spPr>
      </p:cxnSp>
      <p:grpSp>
        <p:nvGrpSpPr>
          <p:cNvPr id="2102" name="Google Shape;2102;p130"/>
          <p:cNvGrpSpPr/>
          <p:nvPr/>
        </p:nvGrpSpPr>
        <p:grpSpPr>
          <a:xfrm>
            <a:off x="0" y="4714275"/>
            <a:ext cx="4151100" cy="748500"/>
            <a:chOff x="0" y="4714275"/>
            <a:chExt cx="4151100" cy="748500"/>
          </a:xfrm>
        </p:grpSpPr>
        <p:sp>
          <p:nvSpPr>
            <p:cNvPr id="2103" name="Google Shape;2103;p130"/>
            <p:cNvSpPr/>
            <p:nvPr/>
          </p:nvSpPr>
          <p:spPr>
            <a:xfrm>
              <a:off x="0" y="4714275"/>
              <a:ext cx="4151100" cy="748500"/>
            </a:xfrm>
            <a:prstGeom prst="rect">
              <a:avLst/>
            </a:prstGeom>
            <a:solidFill>
              <a:srgbClr val="3C8FF7">
                <a:alpha val="95750"/>
              </a:srgbClr>
            </a:solidFill>
            <a:ln>
              <a:noFill/>
            </a:ln>
          </p:spPr>
          <p:txBody>
            <a:bodyPr anchorCtr="0" anchor="ctr" bIns="91425" lIns="548625" spcFirstLastPara="1" rIns="91425" wrap="square" tIns="91425">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Using a photo with the large quote is optional. Try right clicking </a:t>
              </a:r>
              <a:br>
                <a:rPr lang="en" sz="900">
                  <a:solidFill>
                    <a:schemeClr val="lt1"/>
                  </a:solidFill>
                  <a:latin typeface="Red Hat Display Medium"/>
                  <a:ea typeface="Red Hat Display Medium"/>
                  <a:cs typeface="Red Hat Display Medium"/>
                  <a:sym typeface="Red Hat Display Medium"/>
                </a:rPr>
              </a:br>
              <a:r>
                <a:rPr lang="en" sz="900">
                  <a:solidFill>
                    <a:schemeClr val="lt1"/>
                  </a:solidFill>
                  <a:latin typeface="Red Hat Display Medium"/>
                  <a:ea typeface="Red Hat Display Medium"/>
                  <a:cs typeface="Red Hat Display Medium"/>
                  <a:sym typeface="Red Hat Display Medium"/>
                </a:rPr>
                <a:t>on the photo and using “Replace Image” to insert your own photo.</a:t>
              </a:r>
              <a:endParaRPr sz="900">
                <a:solidFill>
                  <a:schemeClr val="lt1"/>
                </a:solidFill>
                <a:latin typeface="Red Hat Display Medium"/>
                <a:ea typeface="Red Hat Display Medium"/>
                <a:cs typeface="Red Hat Display Medium"/>
                <a:sym typeface="Red Hat Display Medium"/>
              </a:endParaRPr>
            </a:p>
          </p:txBody>
        </p:sp>
        <p:pic>
          <p:nvPicPr>
            <p:cNvPr id="2104" name="Google Shape;2104;p130"/>
            <p:cNvPicPr preferRelativeResize="0"/>
            <p:nvPr/>
          </p:nvPicPr>
          <p:blipFill rotWithShape="1">
            <a:blip r:embed="rId4">
              <a:alphaModFix/>
            </a:blip>
            <a:srcRect b="0" l="20688" r="20688" t="0"/>
            <a:stretch/>
          </p:blipFill>
          <p:spPr>
            <a:xfrm>
              <a:off x="120513" y="4784946"/>
              <a:ext cx="327274" cy="559800"/>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8" name="Shape 2108"/>
        <p:cNvGrpSpPr/>
        <p:nvPr/>
      </p:nvGrpSpPr>
      <p:grpSpPr>
        <a:xfrm>
          <a:off x="0" y="0"/>
          <a:ext cx="0" cy="0"/>
          <a:chOff x="0" y="0"/>
          <a:chExt cx="0" cy="0"/>
        </a:xfrm>
      </p:grpSpPr>
      <p:sp>
        <p:nvSpPr>
          <p:cNvPr id="2109" name="Google Shape;2109;p131"/>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
        <p:nvSpPr>
          <p:cNvPr id="2110" name="Google Shape;2110;p131"/>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111" name="Google Shape;2111;p13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12" name="Google Shape;2112;p13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113" name="Google Shape;2113;p131"/>
          <p:cNvSpPr txBox="1"/>
          <p:nvPr>
            <p:ph idx="2" type="subTitle"/>
          </p:nvPr>
        </p:nvSpPr>
        <p:spPr>
          <a:xfrm>
            <a:off x="1343125" y="5036725"/>
            <a:ext cx="4398000" cy="426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400">
                <a:latin typeface="Red Hat Text Medium"/>
                <a:ea typeface="Red Hat Text Medium"/>
                <a:cs typeface="Red Hat Text Medium"/>
                <a:sym typeface="Red Hat Text Medium"/>
              </a:rPr>
              <a:t>John Doe</a:t>
            </a:r>
            <a:endParaRPr sz="1400">
              <a:latin typeface="Red Hat Text Medium"/>
              <a:ea typeface="Red Hat Text Medium"/>
              <a:cs typeface="Red Hat Text Medium"/>
              <a:sym typeface="Red Hat Text Medium"/>
            </a:endParaRPr>
          </a:p>
          <a:p>
            <a:pPr indent="0" lvl="0" marL="0" rtl="0" algn="l">
              <a:spcBef>
                <a:spcPts val="0"/>
              </a:spcBef>
              <a:spcAft>
                <a:spcPts val="0"/>
              </a:spcAft>
              <a:buNone/>
            </a:pPr>
            <a:r>
              <a:rPr lang="en" sz="1400"/>
              <a:t>CTO, Acme Unlimited</a:t>
            </a:r>
            <a:endParaRPr sz="1400"/>
          </a:p>
        </p:txBody>
      </p:sp>
      <p:sp>
        <p:nvSpPr>
          <p:cNvPr id="2114" name="Google Shape;2114;p131"/>
          <p:cNvSpPr txBox="1"/>
          <p:nvPr>
            <p:ph idx="3" type="subTitle"/>
          </p:nvPr>
        </p:nvSpPr>
        <p:spPr>
          <a:xfrm>
            <a:off x="1343125" y="2848100"/>
            <a:ext cx="4398000" cy="1861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t>“</a:t>
            </a:r>
            <a:r>
              <a:rPr lang="en" sz="1800"/>
              <a:t>Lorem ipsum dolor sit amet, consectetuer adipis elit, sed diam nonummy nibh euismod tincidunt ut laoreet dolore magna aliquam erat volutpat.”</a:t>
            </a:r>
            <a:endParaRPr sz="1800"/>
          </a:p>
        </p:txBody>
      </p:sp>
      <p:sp>
        <p:nvSpPr>
          <p:cNvPr id="2115" name="Google Shape;2115;p131"/>
          <p:cNvSpPr txBox="1"/>
          <p:nvPr>
            <p:ph idx="4" type="subTitle"/>
          </p:nvPr>
        </p:nvSpPr>
        <p:spPr>
          <a:xfrm>
            <a:off x="6529325" y="5036725"/>
            <a:ext cx="4398000" cy="426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400">
                <a:latin typeface="Red Hat Text Medium"/>
                <a:ea typeface="Red Hat Text Medium"/>
                <a:cs typeface="Red Hat Text Medium"/>
                <a:sym typeface="Red Hat Text Medium"/>
              </a:rPr>
              <a:t>John Doe</a:t>
            </a:r>
            <a:endParaRPr sz="1400">
              <a:latin typeface="Red Hat Text Medium"/>
              <a:ea typeface="Red Hat Text Medium"/>
              <a:cs typeface="Red Hat Text Medium"/>
              <a:sym typeface="Red Hat Text Medium"/>
            </a:endParaRPr>
          </a:p>
          <a:p>
            <a:pPr indent="0" lvl="0" marL="0" rtl="0" algn="l">
              <a:spcBef>
                <a:spcPts val="0"/>
              </a:spcBef>
              <a:spcAft>
                <a:spcPts val="0"/>
              </a:spcAft>
              <a:buNone/>
            </a:pPr>
            <a:r>
              <a:rPr lang="en" sz="1400"/>
              <a:t>CTO, Acme Unlimited</a:t>
            </a:r>
            <a:endParaRPr sz="1400"/>
          </a:p>
        </p:txBody>
      </p:sp>
      <p:sp>
        <p:nvSpPr>
          <p:cNvPr id="2116" name="Google Shape;2116;p131"/>
          <p:cNvSpPr txBox="1"/>
          <p:nvPr>
            <p:ph idx="5" type="subTitle"/>
          </p:nvPr>
        </p:nvSpPr>
        <p:spPr>
          <a:xfrm>
            <a:off x="6529325" y="2848100"/>
            <a:ext cx="4398000" cy="1861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solidFill>
                  <a:schemeClr val="dk1"/>
                </a:solidFill>
              </a:rPr>
              <a:t>“Lorem ipsum dolor sit amet, consectetuer adipis elit, sed diam nonummy nibh euismod tincidunt ut laoreet dolore magna aliquam erat volutpat.”</a:t>
            </a:r>
            <a:endParaRPr sz="1800">
              <a:solidFill>
                <a:schemeClr val="dk1"/>
              </a:solidFill>
            </a:endParaRPr>
          </a:p>
        </p:txBody>
      </p:sp>
      <p:cxnSp>
        <p:nvCxnSpPr>
          <p:cNvPr id="2117" name="Google Shape;2117;p131"/>
          <p:cNvCxnSpPr/>
          <p:nvPr/>
        </p:nvCxnSpPr>
        <p:spPr>
          <a:xfrm>
            <a:off x="1366500" y="4884332"/>
            <a:ext cx="156000" cy="0"/>
          </a:xfrm>
          <a:prstGeom prst="straightConnector1">
            <a:avLst/>
          </a:prstGeom>
          <a:noFill/>
          <a:ln cap="flat" cmpd="sng" w="28575">
            <a:solidFill>
              <a:srgbClr val="EE0000"/>
            </a:solidFill>
            <a:prstDash val="solid"/>
            <a:round/>
            <a:headEnd len="med" w="med" type="none"/>
            <a:tailEnd len="med" w="med" type="none"/>
          </a:ln>
        </p:spPr>
      </p:cxnSp>
      <p:cxnSp>
        <p:nvCxnSpPr>
          <p:cNvPr id="2118" name="Google Shape;2118;p131"/>
          <p:cNvCxnSpPr/>
          <p:nvPr/>
        </p:nvCxnSpPr>
        <p:spPr>
          <a:xfrm>
            <a:off x="6552700" y="4884332"/>
            <a:ext cx="156000" cy="0"/>
          </a:xfrm>
          <a:prstGeom prst="straightConnector1">
            <a:avLst/>
          </a:prstGeom>
          <a:noFill/>
          <a:ln cap="flat" cmpd="sng" w="28575">
            <a:solidFill>
              <a:srgbClr val="EE0000"/>
            </a:solidFill>
            <a:prstDash val="solid"/>
            <a:round/>
            <a:headEnd len="med" w="med" type="none"/>
            <a:tailEnd len="med" w="med" type="none"/>
          </a:ln>
        </p:spPr>
      </p:cxnSp>
      <p:sp>
        <p:nvSpPr>
          <p:cNvPr id="2119" name="Google Shape;2119;p131"/>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Slide title should not exceed one line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3" name="Shape 2123"/>
        <p:cNvGrpSpPr/>
        <p:nvPr/>
      </p:nvGrpSpPr>
      <p:grpSpPr>
        <a:xfrm>
          <a:off x="0" y="0"/>
          <a:ext cx="0" cy="0"/>
          <a:chOff x="0" y="0"/>
          <a:chExt cx="0" cy="0"/>
        </a:xfrm>
      </p:grpSpPr>
      <p:sp>
        <p:nvSpPr>
          <p:cNvPr id="2124" name="Google Shape;2124;p132"/>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
        <p:nvSpPr>
          <p:cNvPr id="2125" name="Google Shape;2125;p132"/>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Slide title should not exceed one line</a:t>
            </a:r>
            <a:endParaRPr/>
          </a:p>
        </p:txBody>
      </p:sp>
      <p:sp>
        <p:nvSpPr>
          <p:cNvPr id="2126" name="Google Shape;2126;p132"/>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127" name="Google Shape;2127;p13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28" name="Google Shape;2128;p13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129" name="Google Shape;2129;p132"/>
          <p:cNvSpPr txBox="1"/>
          <p:nvPr>
            <p:ph idx="2" type="subTitle"/>
          </p:nvPr>
        </p:nvSpPr>
        <p:spPr>
          <a:xfrm>
            <a:off x="1140925" y="4681050"/>
            <a:ext cx="2750400" cy="426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latin typeface="Red Hat Text Medium"/>
                <a:ea typeface="Red Hat Text Medium"/>
                <a:cs typeface="Red Hat Text Medium"/>
                <a:sym typeface="Red Hat Text Medium"/>
              </a:rPr>
              <a:t>John Doe</a:t>
            </a:r>
            <a:endParaRPr>
              <a:latin typeface="Red Hat Text Medium"/>
              <a:ea typeface="Red Hat Text Medium"/>
              <a:cs typeface="Red Hat Text Medium"/>
              <a:sym typeface="Red Hat Text Medium"/>
            </a:endParaRPr>
          </a:p>
          <a:p>
            <a:pPr indent="0" lvl="0" marL="0" rtl="0" algn="l">
              <a:spcBef>
                <a:spcPts val="0"/>
              </a:spcBef>
              <a:spcAft>
                <a:spcPts val="0"/>
              </a:spcAft>
              <a:buNone/>
            </a:pPr>
            <a:r>
              <a:rPr lang="en"/>
              <a:t>CTO, Acme Unlimited</a:t>
            </a:r>
            <a:endParaRPr/>
          </a:p>
        </p:txBody>
      </p:sp>
      <p:sp>
        <p:nvSpPr>
          <p:cNvPr id="2130" name="Google Shape;2130;p132"/>
          <p:cNvSpPr txBox="1"/>
          <p:nvPr>
            <p:ph idx="3" type="subTitle"/>
          </p:nvPr>
        </p:nvSpPr>
        <p:spPr>
          <a:xfrm>
            <a:off x="1140925" y="2813710"/>
            <a:ext cx="2750400" cy="154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 dolor sit amet, consectetuer adipiscing elit, sed diam nonummy nibh euismod tincidunt ut laoreet dolore magna aliquam erat volutpat.</a:t>
            </a:r>
            <a:endParaRPr/>
          </a:p>
        </p:txBody>
      </p:sp>
      <p:sp>
        <p:nvSpPr>
          <p:cNvPr id="2131" name="Google Shape;2131;p132"/>
          <p:cNvSpPr txBox="1"/>
          <p:nvPr>
            <p:ph idx="4" type="subTitle"/>
          </p:nvPr>
        </p:nvSpPr>
        <p:spPr>
          <a:xfrm>
            <a:off x="4723875" y="2813710"/>
            <a:ext cx="2750400" cy="154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 dolor sit amet, consectetuer adipiscing elit, sed diam nonummy nibh euismod tincidunt ut laoreet dolore magna aliquam erat volutpat.</a:t>
            </a:r>
            <a:endParaRPr/>
          </a:p>
        </p:txBody>
      </p:sp>
      <p:sp>
        <p:nvSpPr>
          <p:cNvPr id="2132" name="Google Shape;2132;p132"/>
          <p:cNvSpPr txBox="1"/>
          <p:nvPr>
            <p:ph idx="5" type="subTitle"/>
          </p:nvPr>
        </p:nvSpPr>
        <p:spPr>
          <a:xfrm>
            <a:off x="8306825" y="2813710"/>
            <a:ext cx="2750400" cy="154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 dolor sit amet, consectetuer adipiscing elit, sed diam nonummy nibh euismod tincidunt ut laoreet dolore magna aliquam erat volutpat.</a:t>
            </a:r>
            <a:endParaRPr/>
          </a:p>
        </p:txBody>
      </p:sp>
      <p:sp>
        <p:nvSpPr>
          <p:cNvPr id="2133" name="Google Shape;2133;p132"/>
          <p:cNvSpPr txBox="1"/>
          <p:nvPr>
            <p:ph idx="6" type="subTitle"/>
          </p:nvPr>
        </p:nvSpPr>
        <p:spPr>
          <a:xfrm>
            <a:off x="4720800" y="4681050"/>
            <a:ext cx="2750400" cy="426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ed Hat Text Medium"/>
                <a:ea typeface="Red Hat Text Medium"/>
                <a:cs typeface="Red Hat Text Medium"/>
                <a:sym typeface="Red Hat Text Medium"/>
              </a:rPr>
              <a:t>John Doe</a:t>
            </a:r>
            <a:endParaRPr>
              <a:solidFill>
                <a:schemeClr val="dk1"/>
              </a:solidFill>
              <a:latin typeface="Red Hat Text Medium"/>
              <a:ea typeface="Red Hat Text Medium"/>
              <a:cs typeface="Red Hat Text Medium"/>
              <a:sym typeface="Red Hat Text Medium"/>
            </a:endParaRPr>
          </a:p>
          <a:p>
            <a:pPr indent="0" lvl="0" marL="0" rtl="0" algn="l">
              <a:spcBef>
                <a:spcPts val="0"/>
              </a:spcBef>
              <a:spcAft>
                <a:spcPts val="0"/>
              </a:spcAft>
              <a:buClr>
                <a:schemeClr val="dk1"/>
              </a:buClr>
              <a:buSzPts val="1100"/>
              <a:buFont typeface="Arial"/>
              <a:buNone/>
            </a:pPr>
            <a:r>
              <a:rPr lang="en">
                <a:solidFill>
                  <a:schemeClr val="dk1"/>
                </a:solidFill>
              </a:rPr>
              <a:t>CTO, Acme Unlimited</a:t>
            </a:r>
            <a:endParaRPr/>
          </a:p>
        </p:txBody>
      </p:sp>
      <p:sp>
        <p:nvSpPr>
          <p:cNvPr id="2134" name="Google Shape;2134;p132"/>
          <p:cNvSpPr txBox="1"/>
          <p:nvPr>
            <p:ph idx="7" type="subTitle"/>
          </p:nvPr>
        </p:nvSpPr>
        <p:spPr>
          <a:xfrm>
            <a:off x="8306825" y="4681050"/>
            <a:ext cx="2750400" cy="426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ed Hat Text Medium"/>
                <a:ea typeface="Red Hat Text Medium"/>
                <a:cs typeface="Red Hat Text Medium"/>
                <a:sym typeface="Red Hat Text Medium"/>
              </a:rPr>
              <a:t>John Doe</a:t>
            </a:r>
            <a:endParaRPr>
              <a:solidFill>
                <a:schemeClr val="dk1"/>
              </a:solidFill>
              <a:latin typeface="Red Hat Text Medium"/>
              <a:ea typeface="Red Hat Text Medium"/>
              <a:cs typeface="Red Hat Text Medium"/>
              <a:sym typeface="Red Hat Text Medium"/>
            </a:endParaRPr>
          </a:p>
          <a:p>
            <a:pPr indent="0" lvl="0" marL="0" rtl="0" algn="l">
              <a:spcBef>
                <a:spcPts val="0"/>
              </a:spcBef>
              <a:spcAft>
                <a:spcPts val="0"/>
              </a:spcAft>
              <a:buClr>
                <a:schemeClr val="dk1"/>
              </a:buClr>
              <a:buSzPts val="1100"/>
              <a:buFont typeface="Arial"/>
              <a:buNone/>
            </a:pPr>
            <a:r>
              <a:rPr lang="en">
                <a:solidFill>
                  <a:schemeClr val="dk1"/>
                </a:solidFill>
              </a:rPr>
              <a:t>CTO, Acme Unlimited</a:t>
            </a:r>
            <a:endParaRPr/>
          </a:p>
        </p:txBody>
      </p:sp>
      <p:cxnSp>
        <p:nvCxnSpPr>
          <p:cNvPr id="2135" name="Google Shape;2135;p132"/>
          <p:cNvCxnSpPr/>
          <p:nvPr/>
        </p:nvCxnSpPr>
        <p:spPr>
          <a:xfrm>
            <a:off x="1164305" y="4528657"/>
            <a:ext cx="156000" cy="0"/>
          </a:xfrm>
          <a:prstGeom prst="straightConnector1">
            <a:avLst/>
          </a:prstGeom>
          <a:noFill/>
          <a:ln cap="flat" cmpd="sng" w="19050">
            <a:solidFill>
              <a:srgbClr val="EE0000"/>
            </a:solidFill>
            <a:prstDash val="solid"/>
            <a:round/>
            <a:headEnd len="med" w="med" type="none"/>
            <a:tailEnd len="med" w="med" type="none"/>
          </a:ln>
        </p:spPr>
      </p:cxnSp>
      <p:cxnSp>
        <p:nvCxnSpPr>
          <p:cNvPr id="2136" name="Google Shape;2136;p132"/>
          <p:cNvCxnSpPr/>
          <p:nvPr/>
        </p:nvCxnSpPr>
        <p:spPr>
          <a:xfrm>
            <a:off x="4747259" y="4528657"/>
            <a:ext cx="156000" cy="0"/>
          </a:xfrm>
          <a:prstGeom prst="straightConnector1">
            <a:avLst/>
          </a:prstGeom>
          <a:noFill/>
          <a:ln cap="flat" cmpd="sng" w="19050">
            <a:solidFill>
              <a:srgbClr val="EE0000"/>
            </a:solidFill>
            <a:prstDash val="solid"/>
            <a:round/>
            <a:headEnd len="med" w="med" type="none"/>
            <a:tailEnd len="med" w="med" type="none"/>
          </a:ln>
        </p:spPr>
      </p:cxnSp>
      <p:cxnSp>
        <p:nvCxnSpPr>
          <p:cNvPr id="2137" name="Google Shape;2137;p132"/>
          <p:cNvCxnSpPr/>
          <p:nvPr/>
        </p:nvCxnSpPr>
        <p:spPr>
          <a:xfrm>
            <a:off x="8330209" y="4528657"/>
            <a:ext cx="156000" cy="0"/>
          </a:xfrm>
          <a:prstGeom prst="straightConnector1">
            <a:avLst/>
          </a:prstGeom>
          <a:noFill/>
          <a:ln cap="flat" cmpd="sng" w="19050">
            <a:solidFill>
              <a:srgbClr val="EE0000"/>
            </a:solidFill>
            <a:prstDash val="solid"/>
            <a:round/>
            <a:headEnd len="med" w="med" type="none"/>
            <a:tailEnd len="med" w="med" type="non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133"/>
          <p:cNvSpPr txBox="1"/>
          <p:nvPr>
            <p:ph idx="3" type="body"/>
          </p:nvPr>
        </p:nvSpPr>
        <p:spPr>
          <a:xfrm>
            <a:off x="900275" y="3109300"/>
            <a:ext cx="5043900" cy="3000000"/>
          </a:xfrm>
          <a:prstGeom prst="rect">
            <a:avLst/>
          </a:prstGeom>
        </p:spPr>
        <p:txBody>
          <a:bodyPr anchorCtr="0" anchor="t" bIns="91425" lIns="914400" spcFirstLastPara="1" rIns="91425" wrap="square" tIns="91425">
            <a:noAutofit/>
          </a:bodyPr>
          <a:lstStyle/>
          <a:p>
            <a:pPr indent="0" lvl="0" marL="0" rtl="0" algn="l">
              <a:spcBef>
                <a:spcPts val="0"/>
              </a:spcBef>
              <a:spcAft>
                <a:spcPts val="0"/>
              </a:spcAft>
              <a:buNone/>
            </a:pPr>
            <a:r>
              <a:rPr lang="en"/>
              <a:t>Data slide templates</a:t>
            </a:r>
            <a:endParaRPr/>
          </a:p>
          <a:p>
            <a:pPr indent="0" lvl="0" marL="0" rtl="0" algn="l">
              <a:spcBef>
                <a:spcPts val="2000"/>
              </a:spcBef>
              <a:spcAft>
                <a:spcPts val="0"/>
              </a:spcAft>
              <a:buNone/>
            </a:pPr>
            <a:r>
              <a:rPr lang="en"/>
              <a:t>Table slide templates</a:t>
            </a:r>
            <a:endParaRPr/>
          </a:p>
          <a:p>
            <a:pPr indent="0" lvl="0" marL="0" rtl="0" algn="l">
              <a:spcBef>
                <a:spcPts val="2000"/>
              </a:spcBef>
              <a:spcAft>
                <a:spcPts val="2000"/>
              </a:spcAft>
              <a:buNone/>
            </a:pPr>
            <a:r>
              <a:rPr lang="en"/>
              <a:t>Timeline templates</a:t>
            </a:r>
            <a:endParaRPr/>
          </a:p>
        </p:txBody>
      </p:sp>
      <p:sp>
        <p:nvSpPr>
          <p:cNvPr id="2143" name="Google Shape;2143;p13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latin typeface="Red Hat Display Medium"/>
                <a:ea typeface="Red Hat Display Medium"/>
                <a:cs typeface="Red Hat Display Medium"/>
                <a:sym typeface="Red Hat Display Medium"/>
              </a:rPr>
              <a:t>Corporate slide templates</a:t>
            </a:r>
            <a:endParaRPr>
              <a:latin typeface="Red Hat Display Medium"/>
              <a:ea typeface="Red Hat Display Medium"/>
              <a:cs typeface="Red Hat Display Medium"/>
              <a:sym typeface="Red Hat Display Medium"/>
            </a:endParaRPr>
          </a:p>
        </p:txBody>
      </p:sp>
      <p:sp>
        <p:nvSpPr>
          <p:cNvPr id="2144" name="Google Shape;2144;p13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2145" name="Google Shape;2145;p133"/>
          <p:cNvSpPr txBox="1"/>
          <p:nvPr>
            <p:ph type="title"/>
          </p:nvPr>
        </p:nvSpPr>
        <p:spPr>
          <a:xfrm>
            <a:off x="900275" y="1190987"/>
            <a:ext cx="3885900" cy="1461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This section includes:</a:t>
            </a:r>
            <a:endParaRPr/>
          </a:p>
        </p:txBody>
      </p:sp>
      <p:grpSp>
        <p:nvGrpSpPr>
          <p:cNvPr id="2146" name="Google Shape;2146;p133"/>
          <p:cNvGrpSpPr/>
          <p:nvPr/>
        </p:nvGrpSpPr>
        <p:grpSpPr>
          <a:xfrm>
            <a:off x="25" y="0"/>
            <a:ext cx="12192000" cy="6858050"/>
            <a:chOff x="25" y="0"/>
            <a:chExt cx="12192000" cy="6858050"/>
          </a:xfrm>
        </p:grpSpPr>
        <p:grpSp>
          <p:nvGrpSpPr>
            <p:cNvPr id="2147" name="Google Shape;2147;p133"/>
            <p:cNvGrpSpPr/>
            <p:nvPr/>
          </p:nvGrpSpPr>
          <p:grpSpPr>
            <a:xfrm>
              <a:off x="25" y="0"/>
              <a:ext cx="12192000" cy="6858050"/>
              <a:chOff x="25" y="0"/>
              <a:chExt cx="12192000" cy="6858050"/>
            </a:xfrm>
          </p:grpSpPr>
          <p:sp>
            <p:nvSpPr>
              <p:cNvPr id="2148" name="Google Shape;2148;p133"/>
              <p:cNvSpPr/>
              <p:nvPr/>
            </p:nvSpPr>
            <p:spPr>
              <a:xfrm>
                <a:off x="25" y="0"/>
                <a:ext cx="12192000" cy="6858000"/>
              </a:xfrm>
              <a:prstGeom prst="rect">
                <a:avLst/>
              </a:prstGeom>
              <a:noFill/>
              <a:ln cap="flat" cmpd="sng" w="76200">
                <a:solidFill>
                  <a:srgbClr val="3C8F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33"/>
              <p:cNvSpPr/>
              <p:nvPr/>
            </p:nvSpPr>
            <p:spPr>
              <a:xfrm>
                <a:off x="4509450" y="6041750"/>
                <a:ext cx="3173100" cy="816300"/>
              </a:xfrm>
              <a:prstGeom prst="rect">
                <a:avLst/>
              </a:prstGeom>
              <a:solidFill>
                <a:srgbClr val="3C8FF7">
                  <a:alpha val="95750"/>
                </a:srgbClr>
              </a:solidFill>
              <a:ln>
                <a:noFill/>
              </a:ln>
            </p:spPr>
            <p:txBody>
              <a:bodyPr anchorCtr="0" anchor="ctr" bIns="91425" lIns="548625" spcFirstLastPara="1" rIns="274300" wrap="square" tIns="91425">
                <a:noAutofit/>
              </a:bodyPr>
              <a:lstStyle/>
              <a:p>
                <a:pPr indent="0" lvl="0" marL="0" rtl="0" algn="l">
                  <a:lnSpc>
                    <a:spcPct val="115000"/>
                  </a:lnSpc>
                  <a:spcBef>
                    <a:spcPts val="0"/>
                  </a:spcBef>
                  <a:spcAft>
                    <a:spcPts val="0"/>
                  </a:spcAft>
                  <a:buNone/>
                </a:pPr>
                <a:r>
                  <a:rPr b="1" lang="en" sz="900">
                    <a:solidFill>
                      <a:srgbClr val="FFFFFF"/>
                    </a:solidFill>
                    <a:latin typeface="Red Hat Display"/>
                    <a:ea typeface="Red Hat Display"/>
                    <a:cs typeface="Red Hat Display"/>
                    <a:sym typeface="Red Hat Display"/>
                  </a:rPr>
                  <a:t>Template slide</a:t>
                </a:r>
                <a:endParaRPr b="1" sz="900">
                  <a:solidFill>
                    <a:srgbClr val="FFFFFF"/>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rgbClr val="FFFFFF"/>
                    </a:solidFill>
                    <a:latin typeface="Red Hat Display Medium"/>
                    <a:ea typeface="Red Hat Display Medium"/>
                    <a:cs typeface="Red Hat Display Medium"/>
                    <a:sym typeface="Red Hat Display Medium"/>
                  </a:rPr>
                  <a:t>Click on this slide’s thumbnail to the left and delete from your presentation before use.</a:t>
                </a:r>
                <a:endParaRPr b="1" sz="900">
                  <a:solidFill>
                    <a:srgbClr val="FFFFFF"/>
                  </a:solidFill>
                  <a:latin typeface="Red Hat Display"/>
                  <a:ea typeface="Red Hat Display"/>
                  <a:cs typeface="Red Hat Display"/>
                  <a:sym typeface="Red Hat Display"/>
                </a:endParaRPr>
              </a:p>
            </p:txBody>
          </p:sp>
        </p:grpSp>
        <p:pic>
          <p:nvPicPr>
            <p:cNvPr id="2150" name="Google Shape;2150;p133"/>
            <p:cNvPicPr preferRelativeResize="0"/>
            <p:nvPr/>
          </p:nvPicPr>
          <p:blipFill rotWithShape="1">
            <a:blip r:embed="rId3">
              <a:alphaModFix/>
            </a:blip>
            <a:srcRect b="0" l="20688" r="20688" t="0"/>
            <a:stretch/>
          </p:blipFill>
          <p:spPr>
            <a:xfrm>
              <a:off x="4633013" y="6145870"/>
              <a:ext cx="327274" cy="559800"/>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134"/>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Slide title should not exceed one line</a:t>
            </a:r>
            <a:endParaRPr/>
          </a:p>
        </p:txBody>
      </p:sp>
      <p:sp>
        <p:nvSpPr>
          <p:cNvPr id="2156" name="Google Shape;2156;p134"/>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
        <p:nvSpPr>
          <p:cNvPr id="2157" name="Google Shape;2157;p134"/>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158" name="Google Shape;2158;p13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59" name="Google Shape;2159;p13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160" name="Google Shape;2160;p134"/>
          <p:cNvSpPr txBox="1"/>
          <p:nvPr>
            <p:ph idx="2" type="subTitle"/>
          </p:nvPr>
        </p:nvSpPr>
        <p:spPr>
          <a:xfrm>
            <a:off x="8048050" y="2996100"/>
            <a:ext cx="3410400" cy="5598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0"/>
              </a:spcAft>
              <a:buNone/>
            </a:pPr>
            <a:r>
              <a:rPr lang="en" sz="1400"/>
              <a:t>Lorem ipsum dolor sit amet, consectetuer adipiscing elit, sed diam nonummy.</a:t>
            </a:r>
            <a:endParaRPr sz="1400"/>
          </a:p>
        </p:txBody>
      </p:sp>
      <p:sp>
        <p:nvSpPr>
          <p:cNvPr id="2161" name="Google Shape;2161;p134"/>
          <p:cNvSpPr txBox="1"/>
          <p:nvPr>
            <p:ph idx="3" type="subTitle"/>
          </p:nvPr>
        </p:nvSpPr>
        <p:spPr>
          <a:xfrm>
            <a:off x="8048050" y="2540600"/>
            <a:ext cx="3410400" cy="33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800">
                <a:latin typeface="Red Hat Display Medium"/>
                <a:ea typeface="Red Hat Display Medium"/>
                <a:cs typeface="Red Hat Display Medium"/>
                <a:sym typeface="Red Hat Display Medium"/>
              </a:rPr>
              <a:t>65%</a:t>
            </a:r>
            <a:endParaRPr sz="2800">
              <a:latin typeface="Red Hat Display Medium"/>
              <a:ea typeface="Red Hat Display Medium"/>
              <a:cs typeface="Red Hat Display Medium"/>
              <a:sym typeface="Red Hat Display Medium"/>
            </a:endParaRPr>
          </a:p>
        </p:txBody>
      </p:sp>
      <p:sp>
        <p:nvSpPr>
          <p:cNvPr id="2162" name="Google Shape;2162;p134"/>
          <p:cNvSpPr txBox="1"/>
          <p:nvPr>
            <p:ph idx="5" type="subTitle"/>
          </p:nvPr>
        </p:nvSpPr>
        <p:spPr>
          <a:xfrm>
            <a:off x="8048050" y="4318800"/>
            <a:ext cx="3410400" cy="33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800">
                <a:solidFill>
                  <a:srgbClr val="000000"/>
                </a:solidFill>
                <a:latin typeface="Red Hat Display Medium"/>
                <a:ea typeface="Red Hat Display Medium"/>
                <a:cs typeface="Red Hat Display Medium"/>
                <a:sym typeface="Red Hat Display Medium"/>
              </a:rPr>
              <a:t>82%</a:t>
            </a:r>
            <a:endParaRPr sz="2800">
              <a:solidFill>
                <a:srgbClr val="000000"/>
              </a:solidFill>
              <a:latin typeface="Red Hat Display Medium"/>
              <a:ea typeface="Red Hat Display Medium"/>
              <a:cs typeface="Red Hat Display Medium"/>
              <a:sym typeface="Red Hat Display Medium"/>
            </a:endParaRPr>
          </a:p>
        </p:txBody>
      </p:sp>
      <p:sp>
        <p:nvSpPr>
          <p:cNvPr id="2163" name="Google Shape;2163;p134"/>
          <p:cNvSpPr/>
          <p:nvPr/>
        </p:nvSpPr>
        <p:spPr>
          <a:xfrm>
            <a:off x="889525" y="25406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34"/>
          <p:cNvSpPr/>
          <p:nvPr/>
        </p:nvSpPr>
        <p:spPr>
          <a:xfrm>
            <a:off x="889525" y="26491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34"/>
          <p:cNvSpPr/>
          <p:nvPr/>
        </p:nvSpPr>
        <p:spPr>
          <a:xfrm>
            <a:off x="889525" y="275775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34"/>
          <p:cNvSpPr/>
          <p:nvPr/>
        </p:nvSpPr>
        <p:spPr>
          <a:xfrm>
            <a:off x="889525" y="286632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34"/>
          <p:cNvSpPr/>
          <p:nvPr/>
        </p:nvSpPr>
        <p:spPr>
          <a:xfrm>
            <a:off x="889525" y="29749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34"/>
          <p:cNvSpPr/>
          <p:nvPr/>
        </p:nvSpPr>
        <p:spPr>
          <a:xfrm>
            <a:off x="889525" y="30834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34"/>
          <p:cNvSpPr/>
          <p:nvPr/>
        </p:nvSpPr>
        <p:spPr>
          <a:xfrm>
            <a:off x="889525" y="319205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34"/>
          <p:cNvSpPr/>
          <p:nvPr/>
        </p:nvSpPr>
        <p:spPr>
          <a:xfrm>
            <a:off x="889525" y="330062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34"/>
          <p:cNvSpPr/>
          <p:nvPr/>
        </p:nvSpPr>
        <p:spPr>
          <a:xfrm>
            <a:off x="889525" y="34092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34"/>
          <p:cNvSpPr/>
          <p:nvPr/>
        </p:nvSpPr>
        <p:spPr>
          <a:xfrm>
            <a:off x="889525" y="35177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34"/>
          <p:cNvSpPr/>
          <p:nvPr/>
        </p:nvSpPr>
        <p:spPr>
          <a:xfrm>
            <a:off x="1586000" y="25406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34"/>
          <p:cNvSpPr/>
          <p:nvPr/>
        </p:nvSpPr>
        <p:spPr>
          <a:xfrm>
            <a:off x="1586000" y="26491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34"/>
          <p:cNvSpPr/>
          <p:nvPr/>
        </p:nvSpPr>
        <p:spPr>
          <a:xfrm>
            <a:off x="1586000" y="275775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34"/>
          <p:cNvSpPr/>
          <p:nvPr/>
        </p:nvSpPr>
        <p:spPr>
          <a:xfrm>
            <a:off x="1586000" y="286632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34"/>
          <p:cNvSpPr/>
          <p:nvPr/>
        </p:nvSpPr>
        <p:spPr>
          <a:xfrm>
            <a:off x="1586000" y="29749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34"/>
          <p:cNvSpPr/>
          <p:nvPr/>
        </p:nvSpPr>
        <p:spPr>
          <a:xfrm>
            <a:off x="1586000" y="30834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34"/>
          <p:cNvSpPr/>
          <p:nvPr/>
        </p:nvSpPr>
        <p:spPr>
          <a:xfrm>
            <a:off x="1586000" y="319205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34"/>
          <p:cNvSpPr/>
          <p:nvPr/>
        </p:nvSpPr>
        <p:spPr>
          <a:xfrm>
            <a:off x="1586000" y="330062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34"/>
          <p:cNvSpPr/>
          <p:nvPr/>
        </p:nvSpPr>
        <p:spPr>
          <a:xfrm>
            <a:off x="1586000" y="34092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34"/>
          <p:cNvSpPr/>
          <p:nvPr/>
        </p:nvSpPr>
        <p:spPr>
          <a:xfrm>
            <a:off x="1586000" y="35177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34"/>
          <p:cNvSpPr/>
          <p:nvPr/>
        </p:nvSpPr>
        <p:spPr>
          <a:xfrm>
            <a:off x="2282475" y="25406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34"/>
          <p:cNvSpPr/>
          <p:nvPr/>
        </p:nvSpPr>
        <p:spPr>
          <a:xfrm>
            <a:off x="2282475" y="26491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34"/>
          <p:cNvSpPr/>
          <p:nvPr/>
        </p:nvSpPr>
        <p:spPr>
          <a:xfrm>
            <a:off x="2282475" y="275775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34"/>
          <p:cNvSpPr/>
          <p:nvPr/>
        </p:nvSpPr>
        <p:spPr>
          <a:xfrm>
            <a:off x="2282475" y="286632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34"/>
          <p:cNvSpPr/>
          <p:nvPr/>
        </p:nvSpPr>
        <p:spPr>
          <a:xfrm>
            <a:off x="2282475" y="29749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34"/>
          <p:cNvSpPr/>
          <p:nvPr/>
        </p:nvSpPr>
        <p:spPr>
          <a:xfrm>
            <a:off x="2282475" y="30834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34"/>
          <p:cNvSpPr/>
          <p:nvPr/>
        </p:nvSpPr>
        <p:spPr>
          <a:xfrm>
            <a:off x="2282475" y="319205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34"/>
          <p:cNvSpPr/>
          <p:nvPr/>
        </p:nvSpPr>
        <p:spPr>
          <a:xfrm>
            <a:off x="2282475" y="330062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34"/>
          <p:cNvSpPr/>
          <p:nvPr/>
        </p:nvSpPr>
        <p:spPr>
          <a:xfrm>
            <a:off x="2282475" y="34092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34"/>
          <p:cNvSpPr/>
          <p:nvPr/>
        </p:nvSpPr>
        <p:spPr>
          <a:xfrm>
            <a:off x="2282475" y="35177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34"/>
          <p:cNvSpPr/>
          <p:nvPr/>
        </p:nvSpPr>
        <p:spPr>
          <a:xfrm>
            <a:off x="2978950" y="25406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34"/>
          <p:cNvSpPr/>
          <p:nvPr/>
        </p:nvSpPr>
        <p:spPr>
          <a:xfrm>
            <a:off x="2978950" y="26491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34"/>
          <p:cNvSpPr/>
          <p:nvPr/>
        </p:nvSpPr>
        <p:spPr>
          <a:xfrm>
            <a:off x="2978950" y="275775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34"/>
          <p:cNvSpPr/>
          <p:nvPr/>
        </p:nvSpPr>
        <p:spPr>
          <a:xfrm>
            <a:off x="2978950" y="286632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34"/>
          <p:cNvSpPr/>
          <p:nvPr/>
        </p:nvSpPr>
        <p:spPr>
          <a:xfrm>
            <a:off x="2978950" y="29749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34"/>
          <p:cNvSpPr/>
          <p:nvPr/>
        </p:nvSpPr>
        <p:spPr>
          <a:xfrm>
            <a:off x="2978950" y="30834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34"/>
          <p:cNvSpPr/>
          <p:nvPr/>
        </p:nvSpPr>
        <p:spPr>
          <a:xfrm>
            <a:off x="2978950" y="319205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34"/>
          <p:cNvSpPr/>
          <p:nvPr/>
        </p:nvSpPr>
        <p:spPr>
          <a:xfrm>
            <a:off x="2978950" y="330062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34"/>
          <p:cNvSpPr/>
          <p:nvPr/>
        </p:nvSpPr>
        <p:spPr>
          <a:xfrm>
            <a:off x="2978950" y="34092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34"/>
          <p:cNvSpPr/>
          <p:nvPr/>
        </p:nvSpPr>
        <p:spPr>
          <a:xfrm>
            <a:off x="2978950" y="35177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34"/>
          <p:cNvSpPr/>
          <p:nvPr/>
        </p:nvSpPr>
        <p:spPr>
          <a:xfrm>
            <a:off x="3675425" y="25406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34"/>
          <p:cNvSpPr/>
          <p:nvPr/>
        </p:nvSpPr>
        <p:spPr>
          <a:xfrm>
            <a:off x="3675425" y="26491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34"/>
          <p:cNvSpPr/>
          <p:nvPr/>
        </p:nvSpPr>
        <p:spPr>
          <a:xfrm>
            <a:off x="3675425" y="275775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34"/>
          <p:cNvSpPr/>
          <p:nvPr/>
        </p:nvSpPr>
        <p:spPr>
          <a:xfrm>
            <a:off x="3675425" y="286632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34"/>
          <p:cNvSpPr/>
          <p:nvPr/>
        </p:nvSpPr>
        <p:spPr>
          <a:xfrm>
            <a:off x="3675425" y="29749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34"/>
          <p:cNvSpPr/>
          <p:nvPr/>
        </p:nvSpPr>
        <p:spPr>
          <a:xfrm>
            <a:off x="3675425" y="30834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34"/>
          <p:cNvSpPr/>
          <p:nvPr/>
        </p:nvSpPr>
        <p:spPr>
          <a:xfrm>
            <a:off x="3675425" y="319205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34"/>
          <p:cNvSpPr/>
          <p:nvPr/>
        </p:nvSpPr>
        <p:spPr>
          <a:xfrm>
            <a:off x="3675425" y="330062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34"/>
          <p:cNvSpPr/>
          <p:nvPr/>
        </p:nvSpPr>
        <p:spPr>
          <a:xfrm>
            <a:off x="3675425" y="34092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34"/>
          <p:cNvSpPr/>
          <p:nvPr/>
        </p:nvSpPr>
        <p:spPr>
          <a:xfrm>
            <a:off x="3675425" y="35177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34"/>
          <p:cNvSpPr/>
          <p:nvPr/>
        </p:nvSpPr>
        <p:spPr>
          <a:xfrm>
            <a:off x="4371900" y="25406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34"/>
          <p:cNvSpPr/>
          <p:nvPr/>
        </p:nvSpPr>
        <p:spPr>
          <a:xfrm>
            <a:off x="4371900" y="26491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34"/>
          <p:cNvSpPr/>
          <p:nvPr/>
        </p:nvSpPr>
        <p:spPr>
          <a:xfrm>
            <a:off x="4371900" y="275775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34"/>
          <p:cNvSpPr/>
          <p:nvPr/>
        </p:nvSpPr>
        <p:spPr>
          <a:xfrm>
            <a:off x="4371900" y="286632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34"/>
          <p:cNvSpPr/>
          <p:nvPr/>
        </p:nvSpPr>
        <p:spPr>
          <a:xfrm>
            <a:off x="4371900" y="29749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34"/>
          <p:cNvSpPr/>
          <p:nvPr/>
        </p:nvSpPr>
        <p:spPr>
          <a:xfrm>
            <a:off x="4371900" y="30834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34"/>
          <p:cNvSpPr/>
          <p:nvPr/>
        </p:nvSpPr>
        <p:spPr>
          <a:xfrm>
            <a:off x="4371900" y="319205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34"/>
          <p:cNvSpPr/>
          <p:nvPr/>
        </p:nvSpPr>
        <p:spPr>
          <a:xfrm>
            <a:off x="4371900" y="330062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34"/>
          <p:cNvSpPr/>
          <p:nvPr/>
        </p:nvSpPr>
        <p:spPr>
          <a:xfrm>
            <a:off x="4371900" y="34092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34"/>
          <p:cNvSpPr/>
          <p:nvPr/>
        </p:nvSpPr>
        <p:spPr>
          <a:xfrm>
            <a:off x="4371900" y="35177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34"/>
          <p:cNvSpPr/>
          <p:nvPr/>
        </p:nvSpPr>
        <p:spPr>
          <a:xfrm>
            <a:off x="5068375" y="30834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34"/>
          <p:cNvSpPr/>
          <p:nvPr/>
        </p:nvSpPr>
        <p:spPr>
          <a:xfrm>
            <a:off x="5068375" y="319205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34"/>
          <p:cNvSpPr/>
          <p:nvPr/>
        </p:nvSpPr>
        <p:spPr>
          <a:xfrm>
            <a:off x="5068375" y="330062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34"/>
          <p:cNvSpPr/>
          <p:nvPr/>
        </p:nvSpPr>
        <p:spPr>
          <a:xfrm>
            <a:off x="5068375" y="34092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34"/>
          <p:cNvSpPr/>
          <p:nvPr/>
        </p:nvSpPr>
        <p:spPr>
          <a:xfrm>
            <a:off x="5068375" y="35177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34"/>
          <p:cNvSpPr/>
          <p:nvPr/>
        </p:nvSpPr>
        <p:spPr>
          <a:xfrm>
            <a:off x="889525" y="431878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34"/>
          <p:cNvSpPr/>
          <p:nvPr/>
        </p:nvSpPr>
        <p:spPr>
          <a:xfrm>
            <a:off x="889525" y="442736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34"/>
          <p:cNvSpPr/>
          <p:nvPr/>
        </p:nvSpPr>
        <p:spPr>
          <a:xfrm>
            <a:off x="889525" y="453593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34"/>
          <p:cNvSpPr/>
          <p:nvPr/>
        </p:nvSpPr>
        <p:spPr>
          <a:xfrm>
            <a:off x="889525" y="464451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34"/>
          <p:cNvSpPr/>
          <p:nvPr/>
        </p:nvSpPr>
        <p:spPr>
          <a:xfrm>
            <a:off x="889525" y="475308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34"/>
          <p:cNvSpPr/>
          <p:nvPr/>
        </p:nvSpPr>
        <p:spPr>
          <a:xfrm>
            <a:off x="889525" y="486166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34"/>
          <p:cNvSpPr/>
          <p:nvPr/>
        </p:nvSpPr>
        <p:spPr>
          <a:xfrm>
            <a:off x="889525" y="497023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34"/>
          <p:cNvSpPr/>
          <p:nvPr/>
        </p:nvSpPr>
        <p:spPr>
          <a:xfrm>
            <a:off x="889525" y="507881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34"/>
          <p:cNvSpPr/>
          <p:nvPr/>
        </p:nvSpPr>
        <p:spPr>
          <a:xfrm>
            <a:off x="889525" y="518738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34"/>
          <p:cNvSpPr/>
          <p:nvPr/>
        </p:nvSpPr>
        <p:spPr>
          <a:xfrm>
            <a:off x="889525" y="529596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34"/>
          <p:cNvSpPr/>
          <p:nvPr/>
        </p:nvSpPr>
        <p:spPr>
          <a:xfrm>
            <a:off x="1586000" y="431878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34"/>
          <p:cNvSpPr/>
          <p:nvPr/>
        </p:nvSpPr>
        <p:spPr>
          <a:xfrm>
            <a:off x="1586000" y="442736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34"/>
          <p:cNvSpPr/>
          <p:nvPr/>
        </p:nvSpPr>
        <p:spPr>
          <a:xfrm>
            <a:off x="1586000" y="453593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34"/>
          <p:cNvSpPr/>
          <p:nvPr/>
        </p:nvSpPr>
        <p:spPr>
          <a:xfrm>
            <a:off x="1586000" y="464451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34"/>
          <p:cNvSpPr/>
          <p:nvPr/>
        </p:nvSpPr>
        <p:spPr>
          <a:xfrm>
            <a:off x="1586000" y="475308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34"/>
          <p:cNvSpPr/>
          <p:nvPr/>
        </p:nvSpPr>
        <p:spPr>
          <a:xfrm>
            <a:off x="1586000" y="486166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34"/>
          <p:cNvSpPr/>
          <p:nvPr/>
        </p:nvSpPr>
        <p:spPr>
          <a:xfrm>
            <a:off x="1586000" y="497023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34"/>
          <p:cNvSpPr/>
          <p:nvPr/>
        </p:nvSpPr>
        <p:spPr>
          <a:xfrm>
            <a:off x="1586000" y="507881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34"/>
          <p:cNvSpPr/>
          <p:nvPr/>
        </p:nvSpPr>
        <p:spPr>
          <a:xfrm>
            <a:off x="1586000" y="518738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34"/>
          <p:cNvSpPr/>
          <p:nvPr/>
        </p:nvSpPr>
        <p:spPr>
          <a:xfrm>
            <a:off x="1586000" y="529596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34"/>
          <p:cNvSpPr/>
          <p:nvPr/>
        </p:nvSpPr>
        <p:spPr>
          <a:xfrm>
            <a:off x="2282475" y="431878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34"/>
          <p:cNvSpPr/>
          <p:nvPr/>
        </p:nvSpPr>
        <p:spPr>
          <a:xfrm>
            <a:off x="2282475" y="442736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34"/>
          <p:cNvSpPr/>
          <p:nvPr/>
        </p:nvSpPr>
        <p:spPr>
          <a:xfrm>
            <a:off x="2282475" y="453593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34"/>
          <p:cNvSpPr/>
          <p:nvPr/>
        </p:nvSpPr>
        <p:spPr>
          <a:xfrm>
            <a:off x="2282475" y="464451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34"/>
          <p:cNvSpPr/>
          <p:nvPr/>
        </p:nvSpPr>
        <p:spPr>
          <a:xfrm>
            <a:off x="2282475" y="475308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34"/>
          <p:cNvSpPr/>
          <p:nvPr/>
        </p:nvSpPr>
        <p:spPr>
          <a:xfrm>
            <a:off x="2282475" y="486166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34"/>
          <p:cNvSpPr/>
          <p:nvPr/>
        </p:nvSpPr>
        <p:spPr>
          <a:xfrm>
            <a:off x="2282475" y="497023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34"/>
          <p:cNvSpPr/>
          <p:nvPr/>
        </p:nvSpPr>
        <p:spPr>
          <a:xfrm>
            <a:off x="2282475" y="507881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34"/>
          <p:cNvSpPr/>
          <p:nvPr/>
        </p:nvSpPr>
        <p:spPr>
          <a:xfrm>
            <a:off x="2282475" y="518738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34"/>
          <p:cNvSpPr/>
          <p:nvPr/>
        </p:nvSpPr>
        <p:spPr>
          <a:xfrm>
            <a:off x="2282475" y="529596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34"/>
          <p:cNvSpPr/>
          <p:nvPr/>
        </p:nvSpPr>
        <p:spPr>
          <a:xfrm>
            <a:off x="2978950" y="431878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34"/>
          <p:cNvSpPr/>
          <p:nvPr/>
        </p:nvSpPr>
        <p:spPr>
          <a:xfrm>
            <a:off x="2978950" y="442736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34"/>
          <p:cNvSpPr/>
          <p:nvPr/>
        </p:nvSpPr>
        <p:spPr>
          <a:xfrm>
            <a:off x="2978950" y="453593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34"/>
          <p:cNvSpPr/>
          <p:nvPr/>
        </p:nvSpPr>
        <p:spPr>
          <a:xfrm>
            <a:off x="2978950" y="464451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34"/>
          <p:cNvSpPr/>
          <p:nvPr/>
        </p:nvSpPr>
        <p:spPr>
          <a:xfrm>
            <a:off x="2978950" y="475308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34"/>
          <p:cNvSpPr/>
          <p:nvPr/>
        </p:nvSpPr>
        <p:spPr>
          <a:xfrm>
            <a:off x="2978950" y="486166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34"/>
          <p:cNvSpPr/>
          <p:nvPr/>
        </p:nvSpPr>
        <p:spPr>
          <a:xfrm>
            <a:off x="2978950" y="497023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34"/>
          <p:cNvSpPr/>
          <p:nvPr/>
        </p:nvSpPr>
        <p:spPr>
          <a:xfrm>
            <a:off x="2978950" y="507881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34"/>
          <p:cNvSpPr/>
          <p:nvPr/>
        </p:nvSpPr>
        <p:spPr>
          <a:xfrm>
            <a:off x="2978950" y="518738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34"/>
          <p:cNvSpPr/>
          <p:nvPr/>
        </p:nvSpPr>
        <p:spPr>
          <a:xfrm>
            <a:off x="2978950" y="529596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34"/>
          <p:cNvSpPr/>
          <p:nvPr/>
        </p:nvSpPr>
        <p:spPr>
          <a:xfrm>
            <a:off x="3675425" y="431878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34"/>
          <p:cNvSpPr/>
          <p:nvPr/>
        </p:nvSpPr>
        <p:spPr>
          <a:xfrm>
            <a:off x="3675425" y="442736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34"/>
          <p:cNvSpPr/>
          <p:nvPr/>
        </p:nvSpPr>
        <p:spPr>
          <a:xfrm>
            <a:off x="3675425" y="453593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34"/>
          <p:cNvSpPr/>
          <p:nvPr/>
        </p:nvSpPr>
        <p:spPr>
          <a:xfrm>
            <a:off x="3675425" y="464451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34"/>
          <p:cNvSpPr/>
          <p:nvPr/>
        </p:nvSpPr>
        <p:spPr>
          <a:xfrm>
            <a:off x="3675425" y="475308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34"/>
          <p:cNvSpPr/>
          <p:nvPr/>
        </p:nvSpPr>
        <p:spPr>
          <a:xfrm>
            <a:off x="3675425" y="486166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34"/>
          <p:cNvSpPr/>
          <p:nvPr/>
        </p:nvSpPr>
        <p:spPr>
          <a:xfrm>
            <a:off x="3675425" y="497023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34"/>
          <p:cNvSpPr/>
          <p:nvPr/>
        </p:nvSpPr>
        <p:spPr>
          <a:xfrm>
            <a:off x="3675425" y="507881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34"/>
          <p:cNvSpPr/>
          <p:nvPr/>
        </p:nvSpPr>
        <p:spPr>
          <a:xfrm>
            <a:off x="3675425" y="518738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34"/>
          <p:cNvSpPr/>
          <p:nvPr/>
        </p:nvSpPr>
        <p:spPr>
          <a:xfrm>
            <a:off x="3675425" y="529596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34"/>
          <p:cNvSpPr/>
          <p:nvPr/>
        </p:nvSpPr>
        <p:spPr>
          <a:xfrm>
            <a:off x="4371900" y="431878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34"/>
          <p:cNvSpPr/>
          <p:nvPr/>
        </p:nvSpPr>
        <p:spPr>
          <a:xfrm>
            <a:off x="4371900" y="442736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34"/>
          <p:cNvSpPr/>
          <p:nvPr/>
        </p:nvSpPr>
        <p:spPr>
          <a:xfrm>
            <a:off x="4371900" y="453593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34"/>
          <p:cNvSpPr/>
          <p:nvPr/>
        </p:nvSpPr>
        <p:spPr>
          <a:xfrm>
            <a:off x="4371900" y="464451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34"/>
          <p:cNvSpPr/>
          <p:nvPr/>
        </p:nvSpPr>
        <p:spPr>
          <a:xfrm>
            <a:off x="4371900" y="475308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34"/>
          <p:cNvSpPr/>
          <p:nvPr/>
        </p:nvSpPr>
        <p:spPr>
          <a:xfrm>
            <a:off x="4371900" y="486166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34"/>
          <p:cNvSpPr/>
          <p:nvPr/>
        </p:nvSpPr>
        <p:spPr>
          <a:xfrm>
            <a:off x="4371900" y="497023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34"/>
          <p:cNvSpPr/>
          <p:nvPr/>
        </p:nvSpPr>
        <p:spPr>
          <a:xfrm>
            <a:off x="4371900" y="507881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34"/>
          <p:cNvSpPr/>
          <p:nvPr/>
        </p:nvSpPr>
        <p:spPr>
          <a:xfrm>
            <a:off x="4371900" y="518738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34"/>
          <p:cNvSpPr/>
          <p:nvPr/>
        </p:nvSpPr>
        <p:spPr>
          <a:xfrm>
            <a:off x="4371900" y="529596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34"/>
          <p:cNvSpPr/>
          <p:nvPr/>
        </p:nvSpPr>
        <p:spPr>
          <a:xfrm>
            <a:off x="5068375" y="431878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34"/>
          <p:cNvSpPr/>
          <p:nvPr/>
        </p:nvSpPr>
        <p:spPr>
          <a:xfrm>
            <a:off x="5068375" y="442736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34"/>
          <p:cNvSpPr/>
          <p:nvPr/>
        </p:nvSpPr>
        <p:spPr>
          <a:xfrm>
            <a:off x="5068375" y="453593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34"/>
          <p:cNvSpPr/>
          <p:nvPr/>
        </p:nvSpPr>
        <p:spPr>
          <a:xfrm>
            <a:off x="5068375" y="464451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34"/>
          <p:cNvSpPr/>
          <p:nvPr/>
        </p:nvSpPr>
        <p:spPr>
          <a:xfrm>
            <a:off x="5068375" y="475308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34"/>
          <p:cNvSpPr/>
          <p:nvPr/>
        </p:nvSpPr>
        <p:spPr>
          <a:xfrm>
            <a:off x="5068375" y="486166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34"/>
          <p:cNvSpPr/>
          <p:nvPr/>
        </p:nvSpPr>
        <p:spPr>
          <a:xfrm>
            <a:off x="5068375" y="497023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34"/>
          <p:cNvSpPr/>
          <p:nvPr/>
        </p:nvSpPr>
        <p:spPr>
          <a:xfrm>
            <a:off x="5068375" y="507881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34"/>
          <p:cNvSpPr/>
          <p:nvPr/>
        </p:nvSpPr>
        <p:spPr>
          <a:xfrm>
            <a:off x="5068375" y="518738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34"/>
          <p:cNvSpPr/>
          <p:nvPr/>
        </p:nvSpPr>
        <p:spPr>
          <a:xfrm>
            <a:off x="5068375" y="529596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34"/>
          <p:cNvSpPr/>
          <p:nvPr/>
        </p:nvSpPr>
        <p:spPr>
          <a:xfrm>
            <a:off x="5764850" y="431878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34"/>
          <p:cNvSpPr/>
          <p:nvPr/>
        </p:nvSpPr>
        <p:spPr>
          <a:xfrm>
            <a:off x="5764850" y="442736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34"/>
          <p:cNvSpPr/>
          <p:nvPr/>
        </p:nvSpPr>
        <p:spPr>
          <a:xfrm>
            <a:off x="5764850" y="453593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34"/>
          <p:cNvSpPr/>
          <p:nvPr/>
        </p:nvSpPr>
        <p:spPr>
          <a:xfrm>
            <a:off x="5764850" y="464451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34"/>
          <p:cNvSpPr/>
          <p:nvPr/>
        </p:nvSpPr>
        <p:spPr>
          <a:xfrm>
            <a:off x="5764850" y="475308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34"/>
          <p:cNvSpPr/>
          <p:nvPr/>
        </p:nvSpPr>
        <p:spPr>
          <a:xfrm>
            <a:off x="5764850" y="486166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34"/>
          <p:cNvSpPr/>
          <p:nvPr/>
        </p:nvSpPr>
        <p:spPr>
          <a:xfrm>
            <a:off x="5764850" y="497023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34"/>
          <p:cNvSpPr/>
          <p:nvPr/>
        </p:nvSpPr>
        <p:spPr>
          <a:xfrm>
            <a:off x="5764850" y="507881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34"/>
          <p:cNvSpPr/>
          <p:nvPr/>
        </p:nvSpPr>
        <p:spPr>
          <a:xfrm>
            <a:off x="5764850" y="518738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34"/>
          <p:cNvSpPr/>
          <p:nvPr/>
        </p:nvSpPr>
        <p:spPr>
          <a:xfrm>
            <a:off x="5764850" y="529596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34"/>
          <p:cNvSpPr/>
          <p:nvPr/>
        </p:nvSpPr>
        <p:spPr>
          <a:xfrm>
            <a:off x="6461325" y="5187389"/>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34"/>
          <p:cNvSpPr/>
          <p:nvPr/>
        </p:nvSpPr>
        <p:spPr>
          <a:xfrm>
            <a:off x="6461325" y="5295964"/>
            <a:ext cx="574500" cy="3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34"/>
          <p:cNvSpPr txBox="1"/>
          <p:nvPr>
            <p:ph idx="2" type="subTitle"/>
          </p:nvPr>
        </p:nvSpPr>
        <p:spPr>
          <a:xfrm>
            <a:off x="8048050" y="4775905"/>
            <a:ext cx="3410400" cy="5598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0"/>
              </a:spcAft>
              <a:buNone/>
            </a:pPr>
            <a:r>
              <a:rPr lang="en" sz="1400"/>
              <a:t>Lorem ipsum dolor sit amet, consectetuer adipiscing elit, sed diam nonummy.</a:t>
            </a:r>
            <a:endParaRPr sz="1400"/>
          </a:p>
        </p:txBody>
      </p:sp>
      <p:grpSp>
        <p:nvGrpSpPr>
          <p:cNvPr id="2311" name="Google Shape;2311;p134"/>
          <p:cNvGrpSpPr/>
          <p:nvPr/>
        </p:nvGrpSpPr>
        <p:grpSpPr>
          <a:xfrm>
            <a:off x="5068375" y="4063900"/>
            <a:ext cx="2897400" cy="759900"/>
            <a:chOff x="5068375" y="4063900"/>
            <a:chExt cx="2897400" cy="759900"/>
          </a:xfrm>
        </p:grpSpPr>
        <p:sp>
          <p:nvSpPr>
            <p:cNvPr id="2312" name="Google Shape;2312;p134"/>
            <p:cNvSpPr/>
            <p:nvPr/>
          </p:nvSpPr>
          <p:spPr>
            <a:xfrm>
              <a:off x="5068375" y="4063900"/>
              <a:ext cx="2897400" cy="759900"/>
            </a:xfrm>
            <a:prstGeom prst="rightArrow">
              <a:avLst>
                <a:gd fmla="val 100000" name="adj1"/>
                <a:gd fmla="val 20865" name="adj2"/>
              </a:avLst>
            </a:prstGeom>
            <a:solidFill>
              <a:srgbClr val="3C8FF7"/>
            </a:solidFill>
            <a:ln>
              <a:noFill/>
            </a:ln>
          </p:spPr>
          <p:txBody>
            <a:bodyPr anchorCtr="0" anchor="ctr" bIns="0" lIns="548625" spcFirstLastPara="1" rIns="182875" wrap="square" tIns="0">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Use Red Hat red and black to differentiate between data points.</a:t>
              </a:r>
              <a:endParaRPr sz="900">
                <a:solidFill>
                  <a:schemeClr val="lt1"/>
                </a:solidFill>
                <a:latin typeface="Red Hat Display Medium"/>
                <a:ea typeface="Red Hat Display Medium"/>
                <a:cs typeface="Red Hat Display Medium"/>
                <a:sym typeface="Red Hat Display Medium"/>
              </a:endParaRPr>
            </a:p>
          </p:txBody>
        </p:sp>
        <p:pic>
          <p:nvPicPr>
            <p:cNvPr id="2313" name="Google Shape;2313;p134"/>
            <p:cNvPicPr preferRelativeResize="0"/>
            <p:nvPr/>
          </p:nvPicPr>
          <p:blipFill rotWithShape="1">
            <a:blip r:embed="rId3">
              <a:alphaModFix/>
            </a:blip>
            <a:srcRect b="0" l="20688" r="20688" t="0"/>
            <a:stretch/>
          </p:blipFill>
          <p:spPr>
            <a:xfrm>
              <a:off x="5191988" y="4134183"/>
              <a:ext cx="327274" cy="55980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90"/>
          <p:cNvSpPr txBox="1"/>
          <p:nvPr>
            <p:ph idx="1" type="subTitle"/>
          </p:nvPr>
        </p:nvSpPr>
        <p:spPr>
          <a:xfrm>
            <a:off x="9251450" y="2239588"/>
            <a:ext cx="2124300" cy="31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Whether distributed internally or externally, presentations should always feel like Red Hat. Use our core colors and adhere to the presentation template.</a:t>
            </a:r>
            <a:endParaRPr/>
          </a:p>
        </p:txBody>
      </p:sp>
      <p:sp>
        <p:nvSpPr>
          <p:cNvPr id="1490" name="Google Shape;1490;p9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491" name="Google Shape;1491;p90"/>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Using color in presentations</a:t>
            </a:r>
            <a:endParaRPr/>
          </a:p>
        </p:txBody>
      </p:sp>
      <p:sp>
        <p:nvSpPr>
          <p:cNvPr id="1492" name="Google Shape;1492;p90"/>
          <p:cNvSpPr txBox="1"/>
          <p:nvPr>
            <p:ph idx="2" type="subTitle"/>
          </p:nvPr>
        </p:nvSpPr>
        <p:spPr>
          <a:xfrm>
            <a:off x="9251450" y="1687025"/>
            <a:ext cx="2124300" cy="354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dk1"/>
                </a:solidFill>
              </a:rPr>
              <a:t>Start with our core</a:t>
            </a:r>
            <a:endParaRPr/>
          </a:p>
        </p:txBody>
      </p:sp>
      <p:sp>
        <p:nvSpPr>
          <p:cNvPr id="1493" name="Google Shape;1493;p90"/>
          <p:cNvSpPr/>
          <p:nvPr/>
        </p:nvSpPr>
        <p:spPr>
          <a:xfrm>
            <a:off x="872451" y="1685962"/>
            <a:ext cx="926100" cy="1269000"/>
          </a:xfrm>
          <a:prstGeom prst="rect">
            <a:avLst/>
          </a:prstGeom>
          <a:solidFill>
            <a:srgbClr val="FAB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90"/>
          <p:cNvSpPr/>
          <p:nvPr/>
        </p:nvSpPr>
        <p:spPr>
          <a:xfrm>
            <a:off x="1904392" y="1685962"/>
            <a:ext cx="926100" cy="1269000"/>
          </a:xfrm>
          <a:prstGeom prst="rect">
            <a:avLst/>
          </a:prstGeom>
          <a:solidFill>
            <a:srgbClr val="F56D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90"/>
          <p:cNvSpPr/>
          <p:nvPr/>
        </p:nvSpPr>
        <p:spPr>
          <a:xfrm>
            <a:off x="2936318" y="1685962"/>
            <a:ext cx="1986900" cy="1269000"/>
          </a:xfrm>
          <a:prstGeom prst="rect">
            <a:avLst/>
          </a:prstGeom>
          <a:solidFill>
            <a:srgbClr val="E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C0000"/>
              </a:solidFill>
            </a:endParaRPr>
          </a:p>
        </p:txBody>
      </p:sp>
      <p:sp>
        <p:nvSpPr>
          <p:cNvPr id="1496" name="Google Shape;1496;p90"/>
          <p:cNvSpPr/>
          <p:nvPr/>
        </p:nvSpPr>
        <p:spPr>
          <a:xfrm>
            <a:off x="5028886" y="1685962"/>
            <a:ext cx="926100" cy="1269000"/>
          </a:xfrm>
          <a:prstGeom prst="rect">
            <a:avLst/>
          </a:prstGeom>
          <a:solidFill>
            <a:srgbClr val="B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90"/>
          <p:cNvSpPr/>
          <p:nvPr/>
        </p:nvSpPr>
        <p:spPr>
          <a:xfrm>
            <a:off x="6060827" y="1685962"/>
            <a:ext cx="926100" cy="1269000"/>
          </a:xfrm>
          <a:prstGeom prst="rect">
            <a:avLst/>
          </a:prstGeom>
          <a:solidFill>
            <a:srgbClr val="8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90"/>
          <p:cNvSpPr/>
          <p:nvPr/>
        </p:nvSpPr>
        <p:spPr>
          <a:xfrm>
            <a:off x="7092792" y="1685962"/>
            <a:ext cx="926100" cy="1269000"/>
          </a:xfrm>
          <a:prstGeom prst="rect">
            <a:avLst/>
          </a:prstGeom>
          <a:solidFill>
            <a:srgbClr val="5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90"/>
          <p:cNvSpPr/>
          <p:nvPr/>
        </p:nvSpPr>
        <p:spPr>
          <a:xfrm>
            <a:off x="848637" y="3524250"/>
            <a:ext cx="1455900" cy="12690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90"/>
          <p:cNvSpPr/>
          <p:nvPr/>
        </p:nvSpPr>
        <p:spPr>
          <a:xfrm>
            <a:off x="6563223" y="3524250"/>
            <a:ext cx="1455900" cy="1269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90"/>
          <p:cNvSpPr txBox="1"/>
          <p:nvPr/>
        </p:nvSpPr>
        <p:spPr>
          <a:xfrm>
            <a:off x="2845783" y="2991783"/>
            <a:ext cx="1147800" cy="34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i="1" lang="en" sz="900">
                <a:solidFill>
                  <a:srgbClr val="000000"/>
                </a:solidFill>
                <a:latin typeface="Red Hat Display"/>
                <a:ea typeface="Red Hat Display"/>
                <a:cs typeface="Red Hat Display"/>
                <a:sym typeface="Red Hat Display"/>
              </a:rPr>
              <a:t>Red Hat red</a:t>
            </a:r>
            <a:endParaRPr i="1" sz="900">
              <a:solidFill>
                <a:srgbClr val="000000"/>
              </a:solidFill>
              <a:latin typeface="Red Hat Display"/>
              <a:ea typeface="Red Hat Display"/>
              <a:cs typeface="Red Hat Display"/>
              <a:sym typeface="Red Hat Display"/>
            </a:endParaRPr>
          </a:p>
        </p:txBody>
      </p:sp>
      <p:cxnSp>
        <p:nvCxnSpPr>
          <p:cNvPr id="1502" name="Google Shape;1502;p90"/>
          <p:cNvCxnSpPr/>
          <p:nvPr/>
        </p:nvCxnSpPr>
        <p:spPr>
          <a:xfrm>
            <a:off x="863639" y="3042306"/>
            <a:ext cx="7155300" cy="0"/>
          </a:xfrm>
          <a:prstGeom prst="straightConnector1">
            <a:avLst/>
          </a:prstGeom>
          <a:noFill/>
          <a:ln cap="flat" cmpd="sng" w="9525">
            <a:solidFill>
              <a:srgbClr val="B7B7B7"/>
            </a:solidFill>
            <a:prstDash val="solid"/>
            <a:round/>
            <a:headEnd len="med" w="med" type="none"/>
            <a:tailEnd len="med" w="med" type="none"/>
          </a:ln>
        </p:spPr>
      </p:cxnSp>
      <p:sp>
        <p:nvSpPr>
          <p:cNvPr id="1503" name="Google Shape;1503;p90"/>
          <p:cNvSpPr txBox="1"/>
          <p:nvPr/>
        </p:nvSpPr>
        <p:spPr>
          <a:xfrm>
            <a:off x="4949364" y="2991783"/>
            <a:ext cx="1147800" cy="34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i="1" lang="en" sz="900">
                <a:latin typeface="Red Hat Display"/>
                <a:ea typeface="Red Hat Display"/>
                <a:cs typeface="Red Hat Display"/>
                <a:sym typeface="Red Hat Display"/>
              </a:rPr>
              <a:t>Red shades</a:t>
            </a:r>
            <a:endParaRPr i="1" sz="900">
              <a:solidFill>
                <a:srgbClr val="000000"/>
              </a:solidFill>
              <a:latin typeface="Red Hat Display"/>
              <a:ea typeface="Red Hat Display"/>
              <a:cs typeface="Red Hat Display"/>
              <a:sym typeface="Red Hat Display"/>
            </a:endParaRPr>
          </a:p>
        </p:txBody>
      </p:sp>
      <p:sp>
        <p:nvSpPr>
          <p:cNvPr id="1504" name="Google Shape;1504;p90"/>
          <p:cNvSpPr txBox="1"/>
          <p:nvPr/>
        </p:nvSpPr>
        <p:spPr>
          <a:xfrm>
            <a:off x="759625" y="4830071"/>
            <a:ext cx="1147800" cy="34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i="1" lang="en" sz="900">
                <a:solidFill>
                  <a:srgbClr val="000000"/>
                </a:solidFill>
                <a:latin typeface="Red Hat Display"/>
                <a:ea typeface="Red Hat Display"/>
                <a:cs typeface="Red Hat Display"/>
                <a:sym typeface="Red Hat Display"/>
              </a:rPr>
              <a:t>Neutrals</a:t>
            </a:r>
            <a:endParaRPr i="1" sz="900">
              <a:solidFill>
                <a:srgbClr val="000000"/>
              </a:solidFill>
              <a:latin typeface="Red Hat Display"/>
              <a:ea typeface="Red Hat Display"/>
              <a:cs typeface="Red Hat Display"/>
              <a:sym typeface="Red Hat Display"/>
            </a:endParaRPr>
          </a:p>
        </p:txBody>
      </p:sp>
      <p:cxnSp>
        <p:nvCxnSpPr>
          <p:cNvPr id="1505" name="Google Shape;1505;p90"/>
          <p:cNvCxnSpPr/>
          <p:nvPr/>
        </p:nvCxnSpPr>
        <p:spPr>
          <a:xfrm>
            <a:off x="863639" y="4880600"/>
            <a:ext cx="7155300" cy="0"/>
          </a:xfrm>
          <a:prstGeom prst="straightConnector1">
            <a:avLst/>
          </a:prstGeom>
          <a:noFill/>
          <a:ln cap="flat" cmpd="sng" w="9525">
            <a:solidFill>
              <a:srgbClr val="B7B7B7"/>
            </a:solidFill>
            <a:prstDash val="solid"/>
            <a:round/>
            <a:headEnd len="med" w="med" type="none"/>
            <a:tailEnd len="med" w="med" type="none"/>
          </a:ln>
        </p:spPr>
      </p:cxnSp>
      <p:sp>
        <p:nvSpPr>
          <p:cNvPr id="1506" name="Google Shape;1506;p90"/>
          <p:cNvSpPr/>
          <p:nvPr/>
        </p:nvSpPr>
        <p:spPr>
          <a:xfrm>
            <a:off x="2413093" y="3524250"/>
            <a:ext cx="926100" cy="12690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90"/>
          <p:cNvSpPr/>
          <p:nvPr/>
        </p:nvSpPr>
        <p:spPr>
          <a:xfrm>
            <a:off x="3445033" y="3524250"/>
            <a:ext cx="926100" cy="1269000"/>
          </a:xfrm>
          <a:prstGeom prst="rect">
            <a:avLst/>
          </a:prstGeom>
          <a:solidFill>
            <a:srgbClr val="C9C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90"/>
          <p:cNvSpPr/>
          <p:nvPr/>
        </p:nvSpPr>
        <p:spPr>
          <a:xfrm>
            <a:off x="4476999" y="3524250"/>
            <a:ext cx="926100" cy="1269000"/>
          </a:xfrm>
          <a:prstGeom prst="rect">
            <a:avLst/>
          </a:prstGeom>
          <a:solidFill>
            <a:srgbClr val="8B8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90"/>
          <p:cNvSpPr/>
          <p:nvPr/>
        </p:nvSpPr>
        <p:spPr>
          <a:xfrm>
            <a:off x="5520112" y="3524250"/>
            <a:ext cx="926100" cy="1269000"/>
          </a:xfrm>
          <a:prstGeom prst="rect">
            <a:avLst/>
          </a:prstGeom>
          <a:solidFill>
            <a:srgbClr val="4D4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90"/>
          <p:cNvSpPr txBox="1"/>
          <p:nvPr/>
        </p:nvSpPr>
        <p:spPr>
          <a:xfrm>
            <a:off x="863640" y="1685962"/>
            <a:ext cx="926100" cy="903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latin typeface="Red Hat Display"/>
                <a:ea typeface="Red Hat Display"/>
                <a:cs typeface="Red Hat Display"/>
                <a:sym typeface="Red Hat Display"/>
              </a:rPr>
              <a:t>PMS </a:t>
            </a:r>
            <a:r>
              <a:rPr lang="en" sz="600">
                <a:latin typeface="Red Hat Display Medium"/>
                <a:ea typeface="Red Hat Display Medium"/>
                <a:cs typeface="Red Hat Display Medium"/>
                <a:sym typeface="Red Hat Display Medium"/>
              </a:rPr>
              <a:t>176C</a:t>
            </a:r>
            <a:br>
              <a:rPr lang="en" sz="600">
                <a:latin typeface="Red Hat Display Medium"/>
                <a:ea typeface="Red Hat Display Medium"/>
                <a:cs typeface="Red Hat Display Medium"/>
                <a:sym typeface="Red Hat Display Medium"/>
              </a:rPr>
            </a:br>
            <a:r>
              <a:rPr lang="en" sz="600">
                <a:latin typeface="Red Hat Display"/>
                <a:ea typeface="Red Hat Display"/>
                <a:cs typeface="Red Hat Display"/>
                <a:sym typeface="Red Hat Display"/>
              </a:rPr>
              <a:t>#</a:t>
            </a:r>
            <a:r>
              <a:rPr lang="en" sz="600">
                <a:latin typeface="Red Hat Display Medium"/>
                <a:ea typeface="Red Hat Display Medium"/>
                <a:cs typeface="Red Hat Display Medium"/>
                <a:sym typeface="Red Hat Display Medium"/>
              </a:rPr>
              <a:t>FAB6B6</a:t>
            </a:r>
            <a:br>
              <a:rPr lang="en" sz="600">
                <a:latin typeface="Red Hat Display Medium"/>
                <a:ea typeface="Red Hat Display Medium"/>
                <a:cs typeface="Red Hat Display Medium"/>
                <a:sym typeface="Red Hat Display Medium"/>
              </a:rPr>
            </a:br>
            <a:r>
              <a:rPr lang="en" sz="600">
                <a:latin typeface="Red Hat Display"/>
                <a:ea typeface="Red Hat Display"/>
                <a:cs typeface="Red Hat Display"/>
                <a:sym typeface="Red Hat Display"/>
              </a:rPr>
              <a:t>RGB </a:t>
            </a:r>
            <a:r>
              <a:rPr lang="en" sz="600">
                <a:latin typeface="Red Hat Display Medium"/>
                <a:ea typeface="Red Hat Display Medium"/>
                <a:cs typeface="Red Hat Display Medium"/>
                <a:sym typeface="Red Hat Display Medium"/>
              </a:rPr>
              <a:t>250 182 182</a:t>
            </a:r>
            <a:endParaRPr sz="600">
              <a:latin typeface="Red Hat Display Medium"/>
              <a:ea typeface="Red Hat Display Medium"/>
              <a:cs typeface="Red Hat Display Medium"/>
              <a:sym typeface="Red Hat Display Medium"/>
            </a:endParaRPr>
          </a:p>
          <a:p>
            <a:pPr indent="0" lvl="0" marL="0" rtl="0" algn="l">
              <a:lnSpc>
                <a:spcPct val="150000"/>
              </a:lnSpc>
              <a:spcBef>
                <a:spcPts val="0"/>
              </a:spcBef>
              <a:spcAft>
                <a:spcPts val="0"/>
              </a:spcAft>
              <a:buNone/>
            </a:pPr>
            <a:r>
              <a:rPr lang="en" sz="600">
                <a:latin typeface="Red Hat Display"/>
                <a:ea typeface="Red Hat Display"/>
                <a:cs typeface="Red Hat Display"/>
                <a:sym typeface="Red Hat Display"/>
              </a:rPr>
              <a:t>CMYK </a:t>
            </a:r>
            <a:r>
              <a:rPr lang="en" sz="600">
                <a:latin typeface="Red Hat Display Medium"/>
                <a:ea typeface="Red Hat Display Medium"/>
                <a:cs typeface="Red Hat Display Medium"/>
                <a:sym typeface="Red Hat Display Medium"/>
              </a:rPr>
              <a:t>0 </a:t>
            </a:r>
            <a:r>
              <a:rPr lang="en" sz="600">
                <a:latin typeface="Red Hat Display Medium"/>
                <a:ea typeface="Red Hat Display Medium"/>
                <a:cs typeface="Red Hat Display Medium"/>
                <a:sym typeface="Red Hat Display Medium"/>
              </a:rPr>
              <a:t>35 18 0</a:t>
            </a:r>
            <a:endParaRPr sz="600">
              <a:latin typeface="Red Hat Display Medium"/>
              <a:ea typeface="Red Hat Display Medium"/>
              <a:cs typeface="Red Hat Display Medium"/>
              <a:sym typeface="Red Hat Display Medium"/>
            </a:endParaRPr>
          </a:p>
        </p:txBody>
      </p:sp>
      <p:sp>
        <p:nvSpPr>
          <p:cNvPr id="1511" name="Google Shape;1511;p90"/>
          <p:cNvSpPr txBox="1"/>
          <p:nvPr/>
        </p:nvSpPr>
        <p:spPr>
          <a:xfrm>
            <a:off x="1904403" y="1685962"/>
            <a:ext cx="926100" cy="903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latin typeface="Red Hat Display"/>
                <a:ea typeface="Red Hat Display"/>
                <a:cs typeface="Red Hat Display"/>
                <a:sym typeface="Red Hat Display"/>
              </a:rPr>
              <a:t>PMS </a:t>
            </a:r>
            <a:r>
              <a:rPr lang="en" sz="600">
                <a:latin typeface="Red Hat Display Medium"/>
                <a:ea typeface="Red Hat Display Medium"/>
                <a:cs typeface="Red Hat Display Medium"/>
                <a:sym typeface="Red Hat Display Medium"/>
              </a:rPr>
              <a:t>177C</a:t>
            </a:r>
            <a:br>
              <a:rPr lang="en" sz="600">
                <a:latin typeface="Red Hat Display Medium"/>
                <a:ea typeface="Red Hat Display Medium"/>
                <a:cs typeface="Red Hat Display Medium"/>
                <a:sym typeface="Red Hat Display Medium"/>
              </a:rPr>
            </a:br>
            <a:r>
              <a:rPr lang="en" sz="600">
                <a:latin typeface="Red Hat Display"/>
                <a:ea typeface="Red Hat Display"/>
                <a:cs typeface="Red Hat Display"/>
                <a:sym typeface="Red Hat Display"/>
              </a:rPr>
              <a:t>#</a:t>
            </a:r>
            <a:r>
              <a:rPr lang="en" sz="600">
                <a:latin typeface="Red Hat Display Medium"/>
                <a:ea typeface="Red Hat Display Medium"/>
                <a:cs typeface="Red Hat Display Medium"/>
                <a:sym typeface="Red Hat Display Medium"/>
              </a:rPr>
              <a:t>F56D6D</a:t>
            </a:r>
            <a:endParaRPr sz="600">
              <a:latin typeface="Red Hat Display Medium"/>
              <a:ea typeface="Red Hat Display Medium"/>
              <a:cs typeface="Red Hat Display Medium"/>
              <a:sym typeface="Red Hat Display Medium"/>
            </a:endParaRPr>
          </a:p>
          <a:p>
            <a:pPr indent="0" lvl="0" marL="0" rtl="0" algn="l">
              <a:lnSpc>
                <a:spcPct val="150000"/>
              </a:lnSpc>
              <a:spcBef>
                <a:spcPts val="0"/>
              </a:spcBef>
              <a:spcAft>
                <a:spcPts val="0"/>
              </a:spcAft>
              <a:buNone/>
            </a:pPr>
            <a:r>
              <a:rPr lang="en" sz="600">
                <a:latin typeface="Red Hat Display"/>
                <a:ea typeface="Red Hat Display"/>
                <a:cs typeface="Red Hat Display"/>
                <a:sym typeface="Red Hat Display"/>
              </a:rPr>
              <a:t>RGB </a:t>
            </a:r>
            <a:r>
              <a:rPr lang="en" sz="600">
                <a:latin typeface="Red Hat Display Medium"/>
                <a:ea typeface="Red Hat Display Medium"/>
                <a:cs typeface="Red Hat Display Medium"/>
                <a:sym typeface="Red Hat Display Medium"/>
              </a:rPr>
              <a:t>245 109 109</a:t>
            </a:r>
            <a:endParaRPr sz="600">
              <a:latin typeface="Red Hat Display Medium"/>
              <a:ea typeface="Red Hat Display Medium"/>
              <a:cs typeface="Red Hat Display Medium"/>
              <a:sym typeface="Red Hat Display Medium"/>
            </a:endParaRPr>
          </a:p>
          <a:p>
            <a:pPr indent="0" lvl="0" marL="0" rtl="0" algn="l">
              <a:lnSpc>
                <a:spcPct val="150000"/>
              </a:lnSpc>
              <a:spcBef>
                <a:spcPts val="0"/>
              </a:spcBef>
              <a:spcAft>
                <a:spcPts val="0"/>
              </a:spcAft>
              <a:buNone/>
            </a:pPr>
            <a:r>
              <a:rPr lang="en" sz="600">
                <a:latin typeface="Red Hat Display"/>
                <a:ea typeface="Red Hat Display"/>
                <a:cs typeface="Red Hat Display"/>
                <a:sym typeface="Red Hat Display"/>
              </a:rPr>
              <a:t>CMYK </a:t>
            </a:r>
            <a:r>
              <a:rPr lang="en" sz="600">
                <a:latin typeface="Red Hat Display Medium"/>
                <a:ea typeface="Red Hat Display Medium"/>
                <a:cs typeface="Red Hat Display Medium"/>
                <a:sym typeface="Red Hat Display Medium"/>
              </a:rPr>
              <a:t>0 </a:t>
            </a:r>
            <a:r>
              <a:rPr lang="en" sz="600">
                <a:latin typeface="Red Hat Display Medium"/>
                <a:ea typeface="Red Hat Display Medium"/>
                <a:cs typeface="Red Hat Display Medium"/>
                <a:sym typeface="Red Hat Display Medium"/>
              </a:rPr>
              <a:t>72 49 0</a:t>
            </a:r>
            <a:endParaRPr sz="600">
              <a:latin typeface="Red Hat Display Medium"/>
              <a:ea typeface="Red Hat Display Medium"/>
              <a:cs typeface="Red Hat Display Medium"/>
              <a:sym typeface="Red Hat Display Medium"/>
            </a:endParaRPr>
          </a:p>
        </p:txBody>
      </p:sp>
      <p:sp>
        <p:nvSpPr>
          <p:cNvPr id="1512" name="Google Shape;1512;p90"/>
          <p:cNvSpPr txBox="1"/>
          <p:nvPr/>
        </p:nvSpPr>
        <p:spPr>
          <a:xfrm>
            <a:off x="2936345" y="1685962"/>
            <a:ext cx="926100" cy="903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FFFFFF"/>
                </a:solidFill>
                <a:latin typeface="Red Hat Display"/>
                <a:ea typeface="Red Hat Display"/>
                <a:cs typeface="Red Hat Display"/>
                <a:sym typeface="Red Hat Display"/>
              </a:rPr>
              <a:t>PMS </a:t>
            </a:r>
            <a:r>
              <a:rPr lang="en" sz="600">
                <a:solidFill>
                  <a:srgbClr val="FFFFFF"/>
                </a:solidFill>
                <a:latin typeface="Red Hat Display Medium"/>
                <a:ea typeface="Red Hat Display Medium"/>
                <a:cs typeface="Red Hat Display Medium"/>
                <a:sym typeface="Red Hat Display Medium"/>
              </a:rPr>
              <a:t>177C</a:t>
            </a:r>
            <a:br>
              <a:rPr lang="en" sz="600">
                <a:solidFill>
                  <a:srgbClr val="FFFFFF"/>
                </a:solidFill>
                <a:latin typeface="Red Hat Display Medium"/>
                <a:ea typeface="Red Hat Display Medium"/>
                <a:cs typeface="Red Hat Display Medium"/>
                <a:sym typeface="Red Hat Display Medium"/>
              </a:rPr>
            </a:br>
            <a:r>
              <a:rPr lang="en" sz="600">
                <a:solidFill>
                  <a:srgbClr val="FFFFFF"/>
                </a:solidFill>
                <a:latin typeface="Red Hat Display"/>
                <a:ea typeface="Red Hat Display"/>
                <a:cs typeface="Red Hat Display"/>
                <a:sym typeface="Red Hat Display"/>
              </a:rPr>
              <a:t>#</a:t>
            </a:r>
            <a:r>
              <a:rPr lang="en" sz="600">
                <a:solidFill>
                  <a:srgbClr val="FFFFFF"/>
                </a:solidFill>
                <a:latin typeface="Red Hat Display Medium"/>
                <a:ea typeface="Red Hat Display Medium"/>
                <a:cs typeface="Red Hat Display Medium"/>
                <a:sym typeface="Red Hat Display Medium"/>
              </a:rPr>
              <a:t>EE0000</a:t>
            </a:r>
            <a:endParaRPr sz="600">
              <a:solidFill>
                <a:srgbClr val="FFFFFF"/>
              </a:solidFill>
              <a:latin typeface="Red Hat Display Medium"/>
              <a:ea typeface="Red Hat Display Medium"/>
              <a:cs typeface="Red Hat Display Medium"/>
              <a:sym typeface="Red Hat Display Medium"/>
            </a:endParaRPr>
          </a:p>
          <a:p>
            <a:pPr indent="0" lvl="0" marL="0" rtl="0" algn="l">
              <a:lnSpc>
                <a:spcPct val="150000"/>
              </a:lnSpc>
              <a:spcBef>
                <a:spcPts val="0"/>
              </a:spcBef>
              <a:spcAft>
                <a:spcPts val="0"/>
              </a:spcAft>
              <a:buNone/>
            </a:pPr>
            <a:r>
              <a:rPr lang="en" sz="600">
                <a:solidFill>
                  <a:srgbClr val="FFFFFF"/>
                </a:solidFill>
                <a:latin typeface="Red Hat Display"/>
                <a:ea typeface="Red Hat Display"/>
                <a:cs typeface="Red Hat Display"/>
                <a:sym typeface="Red Hat Display"/>
              </a:rPr>
              <a:t>RGB </a:t>
            </a:r>
            <a:r>
              <a:rPr lang="en" sz="600">
                <a:solidFill>
                  <a:srgbClr val="FFFFFF"/>
                </a:solidFill>
                <a:latin typeface="Red Hat Display Medium"/>
                <a:ea typeface="Red Hat Display Medium"/>
                <a:cs typeface="Red Hat Display Medium"/>
                <a:sym typeface="Red Hat Display Medium"/>
              </a:rPr>
              <a:t>238 0 0</a:t>
            </a:r>
            <a:endParaRPr sz="600">
              <a:solidFill>
                <a:srgbClr val="FFFFFF"/>
              </a:solidFill>
              <a:latin typeface="Red Hat Display Medium"/>
              <a:ea typeface="Red Hat Display Medium"/>
              <a:cs typeface="Red Hat Display Medium"/>
              <a:sym typeface="Red Hat Display Medium"/>
            </a:endParaRPr>
          </a:p>
          <a:p>
            <a:pPr indent="0" lvl="0" marL="0" rtl="0" algn="l">
              <a:lnSpc>
                <a:spcPct val="150000"/>
              </a:lnSpc>
              <a:spcBef>
                <a:spcPts val="0"/>
              </a:spcBef>
              <a:spcAft>
                <a:spcPts val="0"/>
              </a:spcAft>
              <a:buNone/>
            </a:pPr>
            <a:r>
              <a:rPr lang="en" sz="600">
                <a:solidFill>
                  <a:srgbClr val="FFFFFF"/>
                </a:solidFill>
                <a:latin typeface="Red Hat Display"/>
                <a:ea typeface="Red Hat Display"/>
                <a:cs typeface="Red Hat Display"/>
                <a:sym typeface="Red Hat Display"/>
              </a:rPr>
              <a:t>CMYK </a:t>
            </a:r>
            <a:r>
              <a:rPr lang="en" sz="600">
                <a:solidFill>
                  <a:srgbClr val="FFFFFF"/>
                </a:solidFill>
                <a:latin typeface="Red Hat Display Medium"/>
                <a:ea typeface="Red Hat Display Medium"/>
                <a:cs typeface="Red Hat Display Medium"/>
                <a:sym typeface="Red Hat Display Medium"/>
              </a:rPr>
              <a:t>0 </a:t>
            </a:r>
            <a:r>
              <a:rPr lang="en" sz="600">
                <a:solidFill>
                  <a:srgbClr val="FFFFFF"/>
                </a:solidFill>
                <a:latin typeface="Red Hat Display Medium"/>
                <a:ea typeface="Red Hat Display Medium"/>
                <a:cs typeface="Red Hat Display Medium"/>
                <a:sym typeface="Red Hat Display Medium"/>
              </a:rPr>
              <a:t>98 85 0</a:t>
            </a:r>
            <a:endParaRPr sz="600">
              <a:solidFill>
                <a:srgbClr val="FFFFFF"/>
              </a:solidFill>
              <a:latin typeface="Red Hat Display Medium"/>
              <a:ea typeface="Red Hat Display Medium"/>
              <a:cs typeface="Red Hat Display Medium"/>
              <a:sym typeface="Red Hat Display Medium"/>
            </a:endParaRPr>
          </a:p>
        </p:txBody>
      </p:sp>
      <p:sp>
        <p:nvSpPr>
          <p:cNvPr id="1513" name="Google Shape;1513;p90"/>
          <p:cNvSpPr txBox="1"/>
          <p:nvPr/>
        </p:nvSpPr>
        <p:spPr>
          <a:xfrm>
            <a:off x="5028896" y="1685962"/>
            <a:ext cx="926100" cy="903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FFFFFF"/>
                </a:solidFill>
                <a:latin typeface="Red Hat Display"/>
                <a:ea typeface="Red Hat Display"/>
                <a:cs typeface="Red Hat Display"/>
                <a:sym typeface="Red Hat Display"/>
              </a:rPr>
              <a:t>PMS </a:t>
            </a:r>
            <a:r>
              <a:rPr lang="en" sz="600">
                <a:solidFill>
                  <a:srgbClr val="FFFFFF"/>
                </a:solidFill>
                <a:latin typeface="Red Hat Display Medium"/>
                <a:ea typeface="Red Hat Display Medium"/>
                <a:cs typeface="Red Hat Display Medium"/>
                <a:sym typeface="Red Hat Display Medium"/>
              </a:rPr>
              <a:t>1805C</a:t>
            </a:r>
            <a:br>
              <a:rPr lang="en" sz="600">
                <a:solidFill>
                  <a:srgbClr val="FFFFFF"/>
                </a:solidFill>
                <a:latin typeface="Red Hat Display Medium"/>
                <a:ea typeface="Red Hat Display Medium"/>
                <a:cs typeface="Red Hat Display Medium"/>
                <a:sym typeface="Red Hat Display Medium"/>
              </a:rPr>
            </a:br>
            <a:r>
              <a:rPr lang="en" sz="600">
                <a:solidFill>
                  <a:srgbClr val="FFFFFF"/>
                </a:solidFill>
                <a:latin typeface="Red Hat Display"/>
                <a:ea typeface="Red Hat Display"/>
                <a:cs typeface="Red Hat Display"/>
                <a:sym typeface="Red Hat Display"/>
              </a:rPr>
              <a:t>#</a:t>
            </a:r>
            <a:r>
              <a:rPr lang="en" sz="600">
                <a:solidFill>
                  <a:srgbClr val="FFFFFF"/>
                </a:solidFill>
                <a:latin typeface="Red Hat Display Medium"/>
                <a:ea typeface="Red Hat Display Medium"/>
                <a:cs typeface="Red Hat Display Medium"/>
                <a:sym typeface="Red Hat Display Medium"/>
              </a:rPr>
              <a:t>BE0000</a:t>
            </a:r>
            <a:endParaRPr sz="600">
              <a:solidFill>
                <a:srgbClr val="FFFFFF"/>
              </a:solidFill>
              <a:latin typeface="Red Hat Display Medium"/>
              <a:ea typeface="Red Hat Display Medium"/>
              <a:cs typeface="Red Hat Display Medium"/>
              <a:sym typeface="Red Hat Display Medium"/>
            </a:endParaRPr>
          </a:p>
          <a:p>
            <a:pPr indent="0" lvl="0" marL="0" rtl="0" algn="l">
              <a:lnSpc>
                <a:spcPct val="150000"/>
              </a:lnSpc>
              <a:spcBef>
                <a:spcPts val="0"/>
              </a:spcBef>
              <a:spcAft>
                <a:spcPts val="0"/>
              </a:spcAft>
              <a:buNone/>
            </a:pPr>
            <a:r>
              <a:rPr lang="en" sz="600">
                <a:solidFill>
                  <a:srgbClr val="FFFFFF"/>
                </a:solidFill>
                <a:latin typeface="Red Hat Display"/>
                <a:ea typeface="Red Hat Display"/>
                <a:cs typeface="Red Hat Display"/>
                <a:sym typeface="Red Hat Display"/>
              </a:rPr>
              <a:t>RGB </a:t>
            </a:r>
            <a:r>
              <a:rPr lang="en" sz="600">
                <a:solidFill>
                  <a:srgbClr val="FFFFFF"/>
                </a:solidFill>
                <a:latin typeface="Red Hat Display Medium"/>
                <a:ea typeface="Red Hat Display Medium"/>
                <a:cs typeface="Red Hat Display Medium"/>
                <a:sym typeface="Red Hat Display Medium"/>
              </a:rPr>
              <a:t>190 0 0</a:t>
            </a:r>
            <a:endParaRPr sz="600">
              <a:solidFill>
                <a:srgbClr val="FFFFFF"/>
              </a:solidFill>
              <a:latin typeface="Red Hat Display Medium"/>
              <a:ea typeface="Red Hat Display Medium"/>
              <a:cs typeface="Red Hat Display Medium"/>
              <a:sym typeface="Red Hat Display Medium"/>
            </a:endParaRPr>
          </a:p>
          <a:p>
            <a:pPr indent="0" lvl="0" marL="0" rtl="0" algn="l">
              <a:lnSpc>
                <a:spcPct val="150000"/>
              </a:lnSpc>
              <a:spcBef>
                <a:spcPts val="0"/>
              </a:spcBef>
              <a:spcAft>
                <a:spcPts val="0"/>
              </a:spcAft>
              <a:buNone/>
            </a:pPr>
            <a:r>
              <a:rPr lang="en" sz="600">
                <a:solidFill>
                  <a:srgbClr val="FFFFFF"/>
                </a:solidFill>
                <a:latin typeface="Red Hat Display"/>
                <a:ea typeface="Red Hat Display"/>
                <a:cs typeface="Red Hat Display"/>
                <a:sym typeface="Red Hat Display"/>
              </a:rPr>
              <a:t>CMYK </a:t>
            </a:r>
            <a:r>
              <a:rPr lang="en" sz="600">
                <a:solidFill>
                  <a:srgbClr val="FFFFFF"/>
                </a:solidFill>
                <a:latin typeface="Red Hat Display Medium"/>
                <a:ea typeface="Red Hat Display Medium"/>
                <a:cs typeface="Red Hat Display Medium"/>
                <a:sym typeface="Red Hat Display Medium"/>
              </a:rPr>
              <a:t>0 </a:t>
            </a:r>
            <a:r>
              <a:rPr lang="en" sz="600">
                <a:solidFill>
                  <a:srgbClr val="FFFFFF"/>
                </a:solidFill>
                <a:latin typeface="Red Hat Display Medium"/>
                <a:ea typeface="Red Hat Display Medium"/>
                <a:cs typeface="Red Hat Display Medium"/>
                <a:sym typeface="Red Hat Display Medium"/>
              </a:rPr>
              <a:t>98 85 20</a:t>
            </a:r>
            <a:endParaRPr sz="600">
              <a:solidFill>
                <a:srgbClr val="FFFFFF"/>
              </a:solidFill>
              <a:latin typeface="Red Hat Display Medium"/>
              <a:ea typeface="Red Hat Display Medium"/>
              <a:cs typeface="Red Hat Display Medium"/>
              <a:sym typeface="Red Hat Display Medium"/>
            </a:endParaRPr>
          </a:p>
        </p:txBody>
      </p:sp>
      <p:sp>
        <p:nvSpPr>
          <p:cNvPr id="1514" name="Google Shape;1514;p90"/>
          <p:cNvSpPr txBox="1"/>
          <p:nvPr/>
        </p:nvSpPr>
        <p:spPr>
          <a:xfrm>
            <a:off x="6060838" y="1685962"/>
            <a:ext cx="926100" cy="903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FFFFFF"/>
                </a:solidFill>
                <a:latin typeface="Red Hat Display"/>
                <a:ea typeface="Red Hat Display"/>
                <a:cs typeface="Red Hat Display"/>
                <a:sym typeface="Red Hat Display"/>
              </a:rPr>
              <a:t>PMS </a:t>
            </a:r>
            <a:r>
              <a:rPr lang="en" sz="600">
                <a:solidFill>
                  <a:srgbClr val="FFFFFF"/>
                </a:solidFill>
                <a:latin typeface="Red Hat Display Medium"/>
                <a:ea typeface="Red Hat Display Medium"/>
                <a:cs typeface="Red Hat Display Medium"/>
                <a:sym typeface="Red Hat Display Medium"/>
              </a:rPr>
              <a:t>1815C</a:t>
            </a:r>
            <a:br>
              <a:rPr lang="en" sz="600">
                <a:solidFill>
                  <a:srgbClr val="FFFFFF"/>
                </a:solidFill>
                <a:latin typeface="Red Hat Display Medium"/>
                <a:ea typeface="Red Hat Display Medium"/>
                <a:cs typeface="Red Hat Display Medium"/>
                <a:sym typeface="Red Hat Display Medium"/>
              </a:rPr>
            </a:br>
            <a:r>
              <a:rPr lang="en" sz="600">
                <a:solidFill>
                  <a:srgbClr val="FFFFFF"/>
                </a:solidFill>
                <a:latin typeface="Red Hat Display"/>
                <a:ea typeface="Red Hat Display"/>
                <a:cs typeface="Red Hat Display"/>
                <a:sym typeface="Red Hat Display"/>
              </a:rPr>
              <a:t>#</a:t>
            </a:r>
            <a:r>
              <a:rPr lang="en" sz="600">
                <a:solidFill>
                  <a:srgbClr val="FFFFFF"/>
                </a:solidFill>
                <a:latin typeface="Red Hat Display Medium"/>
                <a:ea typeface="Red Hat Display Medium"/>
                <a:cs typeface="Red Hat Display Medium"/>
                <a:sym typeface="Red Hat Display Medium"/>
              </a:rPr>
              <a:t>8F0000</a:t>
            </a:r>
            <a:endParaRPr sz="600">
              <a:solidFill>
                <a:srgbClr val="FFFFFF"/>
              </a:solidFill>
              <a:latin typeface="Red Hat Display Medium"/>
              <a:ea typeface="Red Hat Display Medium"/>
              <a:cs typeface="Red Hat Display Medium"/>
              <a:sym typeface="Red Hat Display Medium"/>
            </a:endParaRPr>
          </a:p>
          <a:p>
            <a:pPr indent="0" lvl="0" marL="0" rtl="0" algn="l">
              <a:lnSpc>
                <a:spcPct val="150000"/>
              </a:lnSpc>
              <a:spcBef>
                <a:spcPts val="0"/>
              </a:spcBef>
              <a:spcAft>
                <a:spcPts val="0"/>
              </a:spcAft>
              <a:buNone/>
            </a:pPr>
            <a:r>
              <a:rPr lang="en" sz="600">
                <a:solidFill>
                  <a:srgbClr val="FFFFFF"/>
                </a:solidFill>
                <a:latin typeface="Red Hat Display"/>
                <a:ea typeface="Red Hat Display"/>
                <a:cs typeface="Red Hat Display"/>
                <a:sym typeface="Red Hat Display"/>
              </a:rPr>
              <a:t>RGB </a:t>
            </a:r>
            <a:r>
              <a:rPr lang="en" sz="600">
                <a:solidFill>
                  <a:srgbClr val="FFFFFF"/>
                </a:solidFill>
                <a:latin typeface="Red Hat Display Medium"/>
                <a:ea typeface="Red Hat Display Medium"/>
                <a:cs typeface="Red Hat Display Medium"/>
                <a:sym typeface="Red Hat Display Medium"/>
              </a:rPr>
              <a:t>143 0 0</a:t>
            </a:r>
            <a:endParaRPr sz="600">
              <a:solidFill>
                <a:srgbClr val="FFFFFF"/>
              </a:solidFill>
              <a:latin typeface="Red Hat Display Medium"/>
              <a:ea typeface="Red Hat Display Medium"/>
              <a:cs typeface="Red Hat Display Medium"/>
              <a:sym typeface="Red Hat Display Medium"/>
            </a:endParaRPr>
          </a:p>
          <a:p>
            <a:pPr indent="0" lvl="0" marL="0" rtl="0" algn="l">
              <a:lnSpc>
                <a:spcPct val="150000"/>
              </a:lnSpc>
              <a:spcBef>
                <a:spcPts val="0"/>
              </a:spcBef>
              <a:spcAft>
                <a:spcPts val="0"/>
              </a:spcAft>
              <a:buNone/>
            </a:pPr>
            <a:r>
              <a:rPr lang="en" sz="600">
                <a:solidFill>
                  <a:srgbClr val="FFFFFF"/>
                </a:solidFill>
                <a:latin typeface="Red Hat Display"/>
                <a:ea typeface="Red Hat Display"/>
                <a:cs typeface="Red Hat Display"/>
                <a:sym typeface="Red Hat Display"/>
              </a:rPr>
              <a:t>CMYK </a:t>
            </a:r>
            <a:r>
              <a:rPr lang="en" sz="600">
                <a:solidFill>
                  <a:srgbClr val="FFFFFF"/>
                </a:solidFill>
                <a:latin typeface="Red Hat Display Medium"/>
                <a:ea typeface="Red Hat Display Medium"/>
                <a:cs typeface="Red Hat Display Medium"/>
                <a:sym typeface="Red Hat Display Medium"/>
              </a:rPr>
              <a:t>0 </a:t>
            </a:r>
            <a:r>
              <a:rPr lang="en" sz="600">
                <a:solidFill>
                  <a:srgbClr val="FFFFFF"/>
                </a:solidFill>
                <a:latin typeface="Red Hat Display Medium"/>
                <a:ea typeface="Red Hat Display Medium"/>
                <a:cs typeface="Red Hat Display Medium"/>
                <a:sym typeface="Red Hat Display Medium"/>
              </a:rPr>
              <a:t>98 85 45</a:t>
            </a:r>
            <a:endParaRPr sz="600">
              <a:solidFill>
                <a:srgbClr val="FFFFFF"/>
              </a:solidFill>
              <a:latin typeface="Red Hat Display Medium"/>
              <a:ea typeface="Red Hat Display Medium"/>
              <a:cs typeface="Red Hat Display Medium"/>
              <a:sym typeface="Red Hat Display Medium"/>
            </a:endParaRPr>
          </a:p>
        </p:txBody>
      </p:sp>
      <p:sp>
        <p:nvSpPr>
          <p:cNvPr id="1515" name="Google Shape;1515;p90"/>
          <p:cNvSpPr txBox="1"/>
          <p:nvPr/>
        </p:nvSpPr>
        <p:spPr>
          <a:xfrm>
            <a:off x="7092779" y="1685962"/>
            <a:ext cx="926100" cy="903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FFFFFF"/>
                </a:solidFill>
                <a:latin typeface="Red Hat Display"/>
                <a:ea typeface="Red Hat Display"/>
                <a:cs typeface="Red Hat Display"/>
                <a:sym typeface="Red Hat Display"/>
              </a:rPr>
              <a:t>PMS </a:t>
            </a:r>
            <a:r>
              <a:rPr lang="en" sz="600">
                <a:solidFill>
                  <a:srgbClr val="FFFFFF"/>
                </a:solidFill>
                <a:latin typeface="Red Hat Display Medium"/>
                <a:ea typeface="Red Hat Display Medium"/>
                <a:cs typeface="Red Hat Display Medium"/>
                <a:sym typeface="Red Hat Display Medium"/>
              </a:rPr>
              <a:t>1817C</a:t>
            </a:r>
            <a:br>
              <a:rPr lang="en" sz="600">
                <a:solidFill>
                  <a:srgbClr val="FFFFFF"/>
                </a:solidFill>
                <a:latin typeface="Red Hat Display Medium"/>
                <a:ea typeface="Red Hat Display Medium"/>
                <a:cs typeface="Red Hat Display Medium"/>
                <a:sym typeface="Red Hat Display Medium"/>
              </a:rPr>
            </a:br>
            <a:r>
              <a:rPr lang="en" sz="600">
                <a:solidFill>
                  <a:srgbClr val="FFFFFF"/>
                </a:solidFill>
                <a:latin typeface="Red Hat Display"/>
                <a:ea typeface="Red Hat Display"/>
                <a:cs typeface="Red Hat Display"/>
                <a:sym typeface="Red Hat Display"/>
              </a:rPr>
              <a:t>#</a:t>
            </a:r>
            <a:r>
              <a:rPr lang="en" sz="600">
                <a:solidFill>
                  <a:srgbClr val="FFFFFF"/>
                </a:solidFill>
                <a:latin typeface="Red Hat Display Medium"/>
                <a:ea typeface="Red Hat Display Medium"/>
                <a:cs typeface="Red Hat Display Medium"/>
                <a:sym typeface="Red Hat Display Medium"/>
              </a:rPr>
              <a:t>5F0000</a:t>
            </a:r>
            <a:endParaRPr sz="600">
              <a:solidFill>
                <a:srgbClr val="FFFFFF"/>
              </a:solidFill>
              <a:latin typeface="Red Hat Display Medium"/>
              <a:ea typeface="Red Hat Display Medium"/>
              <a:cs typeface="Red Hat Display Medium"/>
              <a:sym typeface="Red Hat Display Medium"/>
            </a:endParaRPr>
          </a:p>
          <a:p>
            <a:pPr indent="0" lvl="0" marL="0" rtl="0" algn="l">
              <a:lnSpc>
                <a:spcPct val="150000"/>
              </a:lnSpc>
              <a:spcBef>
                <a:spcPts val="0"/>
              </a:spcBef>
              <a:spcAft>
                <a:spcPts val="0"/>
              </a:spcAft>
              <a:buNone/>
            </a:pPr>
            <a:r>
              <a:rPr lang="en" sz="600">
                <a:solidFill>
                  <a:srgbClr val="FFFFFF"/>
                </a:solidFill>
                <a:latin typeface="Red Hat Display"/>
                <a:ea typeface="Red Hat Display"/>
                <a:cs typeface="Red Hat Display"/>
                <a:sym typeface="Red Hat Display"/>
              </a:rPr>
              <a:t>RGB </a:t>
            </a:r>
            <a:r>
              <a:rPr lang="en" sz="600">
                <a:solidFill>
                  <a:srgbClr val="FFFFFF"/>
                </a:solidFill>
                <a:latin typeface="Red Hat Display Medium"/>
                <a:ea typeface="Red Hat Display Medium"/>
                <a:cs typeface="Red Hat Display Medium"/>
                <a:sym typeface="Red Hat Display Medium"/>
              </a:rPr>
              <a:t>95 0 0</a:t>
            </a:r>
            <a:endParaRPr sz="600">
              <a:solidFill>
                <a:srgbClr val="FFFFFF"/>
              </a:solidFill>
              <a:latin typeface="Red Hat Display Medium"/>
              <a:ea typeface="Red Hat Display Medium"/>
              <a:cs typeface="Red Hat Display Medium"/>
              <a:sym typeface="Red Hat Display Medium"/>
            </a:endParaRPr>
          </a:p>
          <a:p>
            <a:pPr indent="0" lvl="0" marL="0" rtl="0" algn="l">
              <a:lnSpc>
                <a:spcPct val="150000"/>
              </a:lnSpc>
              <a:spcBef>
                <a:spcPts val="0"/>
              </a:spcBef>
              <a:spcAft>
                <a:spcPts val="0"/>
              </a:spcAft>
              <a:buNone/>
            </a:pPr>
            <a:r>
              <a:rPr lang="en" sz="600">
                <a:solidFill>
                  <a:srgbClr val="FFFFFF"/>
                </a:solidFill>
                <a:latin typeface="Red Hat Display"/>
                <a:ea typeface="Red Hat Display"/>
                <a:cs typeface="Red Hat Display"/>
                <a:sym typeface="Red Hat Display"/>
              </a:rPr>
              <a:t>CMYK </a:t>
            </a:r>
            <a:r>
              <a:rPr lang="en" sz="600">
                <a:solidFill>
                  <a:srgbClr val="FFFFFF"/>
                </a:solidFill>
                <a:latin typeface="Red Hat Display Medium"/>
                <a:ea typeface="Red Hat Display Medium"/>
                <a:cs typeface="Red Hat Display Medium"/>
                <a:sym typeface="Red Hat Display Medium"/>
              </a:rPr>
              <a:t>0 </a:t>
            </a:r>
            <a:r>
              <a:rPr lang="en" sz="600">
                <a:solidFill>
                  <a:srgbClr val="FFFFFF"/>
                </a:solidFill>
                <a:latin typeface="Red Hat Display Medium"/>
                <a:ea typeface="Red Hat Display Medium"/>
                <a:cs typeface="Red Hat Display Medium"/>
                <a:sym typeface="Red Hat Display Medium"/>
              </a:rPr>
              <a:t>98 85 70</a:t>
            </a:r>
            <a:endParaRPr sz="600">
              <a:solidFill>
                <a:srgbClr val="FFFFFF"/>
              </a:solidFill>
              <a:latin typeface="Red Hat Display Medium"/>
              <a:ea typeface="Red Hat Display Medium"/>
              <a:cs typeface="Red Hat Display Medium"/>
              <a:sym typeface="Red Hat Display Medium"/>
            </a:endParaRPr>
          </a:p>
        </p:txBody>
      </p:sp>
      <p:sp>
        <p:nvSpPr>
          <p:cNvPr id="1516" name="Google Shape;1516;p90"/>
          <p:cNvSpPr txBox="1"/>
          <p:nvPr/>
        </p:nvSpPr>
        <p:spPr>
          <a:xfrm>
            <a:off x="848629" y="3524257"/>
            <a:ext cx="926100" cy="903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1100"/>
              <a:buFont typeface="Arial"/>
              <a:buNone/>
            </a:pPr>
            <a:r>
              <a:rPr lang="en" sz="600">
                <a:solidFill>
                  <a:srgbClr val="000000"/>
                </a:solidFill>
                <a:latin typeface="Red Hat Display Medium"/>
                <a:ea typeface="Red Hat Display Medium"/>
                <a:cs typeface="Red Hat Display Medium"/>
                <a:sym typeface="Red Hat Display Medium"/>
              </a:rPr>
              <a:t>White</a:t>
            </a:r>
            <a:endParaRPr sz="600">
              <a:latin typeface="Red Hat Display"/>
              <a:ea typeface="Red Hat Display"/>
              <a:cs typeface="Red Hat Display"/>
              <a:sym typeface="Red Hat Display"/>
            </a:endParaRPr>
          </a:p>
          <a:p>
            <a:pPr indent="0" lvl="0" marL="0" rtl="0" algn="l">
              <a:lnSpc>
                <a:spcPct val="150000"/>
              </a:lnSpc>
              <a:spcBef>
                <a:spcPts val="0"/>
              </a:spcBef>
              <a:spcAft>
                <a:spcPts val="0"/>
              </a:spcAft>
              <a:buNone/>
            </a:pPr>
            <a:r>
              <a:rPr lang="en" sz="600">
                <a:latin typeface="Red Hat Display"/>
                <a:ea typeface="Red Hat Display"/>
                <a:cs typeface="Red Hat Display"/>
                <a:sym typeface="Red Hat Display"/>
              </a:rPr>
              <a:t>#</a:t>
            </a:r>
            <a:r>
              <a:rPr lang="en" sz="600">
                <a:latin typeface="Red Hat Display Medium"/>
                <a:ea typeface="Red Hat Display Medium"/>
                <a:cs typeface="Red Hat Display Medium"/>
                <a:sym typeface="Red Hat Display Medium"/>
              </a:rPr>
              <a:t>FFFFFF</a:t>
            </a:r>
            <a:br>
              <a:rPr lang="en" sz="600">
                <a:latin typeface="Red Hat Display Medium"/>
                <a:ea typeface="Red Hat Display Medium"/>
                <a:cs typeface="Red Hat Display Medium"/>
                <a:sym typeface="Red Hat Display Medium"/>
              </a:rPr>
            </a:br>
            <a:r>
              <a:rPr lang="en" sz="600">
                <a:latin typeface="Red Hat Display"/>
                <a:ea typeface="Red Hat Display"/>
                <a:cs typeface="Red Hat Display"/>
                <a:sym typeface="Red Hat Display"/>
              </a:rPr>
              <a:t>RGB </a:t>
            </a:r>
            <a:r>
              <a:rPr lang="en" sz="600">
                <a:latin typeface="Red Hat Display Medium"/>
                <a:ea typeface="Red Hat Display Medium"/>
                <a:cs typeface="Red Hat Display Medium"/>
                <a:sym typeface="Red Hat Display Medium"/>
              </a:rPr>
              <a:t>255 255 255</a:t>
            </a:r>
            <a:endParaRPr sz="600">
              <a:latin typeface="Red Hat Display Medium"/>
              <a:ea typeface="Red Hat Display Medium"/>
              <a:cs typeface="Red Hat Display Medium"/>
              <a:sym typeface="Red Hat Display Medium"/>
            </a:endParaRPr>
          </a:p>
          <a:p>
            <a:pPr indent="0" lvl="0" marL="0" rtl="0" algn="l">
              <a:lnSpc>
                <a:spcPct val="150000"/>
              </a:lnSpc>
              <a:spcBef>
                <a:spcPts val="0"/>
              </a:spcBef>
              <a:spcAft>
                <a:spcPts val="0"/>
              </a:spcAft>
              <a:buNone/>
            </a:pPr>
            <a:r>
              <a:rPr lang="en" sz="600">
                <a:latin typeface="Red Hat Display"/>
                <a:ea typeface="Red Hat Display"/>
                <a:cs typeface="Red Hat Display"/>
                <a:sym typeface="Red Hat Display"/>
              </a:rPr>
              <a:t>CMYK </a:t>
            </a:r>
            <a:r>
              <a:rPr lang="en" sz="600">
                <a:latin typeface="Red Hat Display Medium"/>
                <a:ea typeface="Red Hat Display Medium"/>
                <a:cs typeface="Red Hat Display Medium"/>
                <a:sym typeface="Red Hat Display Medium"/>
              </a:rPr>
              <a:t>0 0 0 0</a:t>
            </a:r>
            <a:endParaRPr sz="600">
              <a:latin typeface="Red Hat Display Medium"/>
              <a:ea typeface="Red Hat Display Medium"/>
              <a:cs typeface="Red Hat Display Medium"/>
              <a:sym typeface="Red Hat Display Medium"/>
            </a:endParaRPr>
          </a:p>
        </p:txBody>
      </p:sp>
      <p:sp>
        <p:nvSpPr>
          <p:cNvPr id="1517" name="Google Shape;1517;p90"/>
          <p:cNvSpPr txBox="1"/>
          <p:nvPr/>
        </p:nvSpPr>
        <p:spPr>
          <a:xfrm>
            <a:off x="2411606" y="3524257"/>
            <a:ext cx="926100" cy="903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latin typeface="Red Hat Display"/>
                <a:ea typeface="Red Hat Display"/>
                <a:cs typeface="Red Hat Display"/>
                <a:sym typeface="Red Hat Display"/>
              </a:rPr>
              <a:t>#</a:t>
            </a:r>
            <a:r>
              <a:rPr lang="en" sz="600">
                <a:latin typeface="Red Hat Display Medium"/>
                <a:ea typeface="Red Hat Display Medium"/>
                <a:cs typeface="Red Hat Display Medium"/>
                <a:sym typeface="Red Hat Display Medium"/>
              </a:rPr>
              <a:t>F3F3F3</a:t>
            </a:r>
            <a:br>
              <a:rPr lang="en" sz="600">
                <a:latin typeface="Red Hat Display Medium"/>
                <a:ea typeface="Red Hat Display Medium"/>
                <a:cs typeface="Red Hat Display Medium"/>
                <a:sym typeface="Red Hat Display Medium"/>
              </a:rPr>
            </a:br>
            <a:r>
              <a:rPr lang="en" sz="600">
                <a:latin typeface="Red Hat Display"/>
                <a:ea typeface="Red Hat Display"/>
                <a:cs typeface="Red Hat Display"/>
                <a:sym typeface="Red Hat Display"/>
              </a:rPr>
              <a:t>RGB </a:t>
            </a:r>
            <a:r>
              <a:rPr lang="en" sz="600">
                <a:latin typeface="Red Hat Display Medium"/>
                <a:ea typeface="Red Hat Display Medium"/>
                <a:cs typeface="Red Hat Display Medium"/>
                <a:sym typeface="Red Hat Display Medium"/>
              </a:rPr>
              <a:t>243 243 243</a:t>
            </a:r>
            <a:endParaRPr sz="600">
              <a:latin typeface="Red Hat Display Medium"/>
              <a:ea typeface="Red Hat Display Medium"/>
              <a:cs typeface="Red Hat Display Medium"/>
              <a:sym typeface="Red Hat Display Medium"/>
            </a:endParaRPr>
          </a:p>
          <a:p>
            <a:pPr indent="0" lvl="0" marL="0" rtl="0" algn="l">
              <a:lnSpc>
                <a:spcPct val="150000"/>
              </a:lnSpc>
              <a:spcBef>
                <a:spcPts val="0"/>
              </a:spcBef>
              <a:spcAft>
                <a:spcPts val="0"/>
              </a:spcAft>
              <a:buNone/>
            </a:pPr>
            <a:r>
              <a:rPr lang="en" sz="600">
                <a:latin typeface="Red Hat Display"/>
                <a:ea typeface="Red Hat Display"/>
                <a:cs typeface="Red Hat Display"/>
                <a:sym typeface="Red Hat Display"/>
              </a:rPr>
              <a:t>CMYK </a:t>
            </a:r>
            <a:r>
              <a:rPr lang="en" sz="600">
                <a:latin typeface="Red Hat Display Medium"/>
                <a:ea typeface="Red Hat Display Medium"/>
                <a:cs typeface="Red Hat Display Medium"/>
                <a:sym typeface="Red Hat Display Medium"/>
              </a:rPr>
              <a:t>0 0 0 </a:t>
            </a:r>
            <a:r>
              <a:rPr lang="en" sz="600">
                <a:latin typeface="Red Hat Display Medium"/>
                <a:ea typeface="Red Hat Display Medium"/>
                <a:cs typeface="Red Hat Display Medium"/>
                <a:sym typeface="Red Hat Display Medium"/>
              </a:rPr>
              <a:t>5</a:t>
            </a:r>
            <a:endParaRPr sz="600">
              <a:latin typeface="Red Hat Display Medium"/>
              <a:ea typeface="Red Hat Display Medium"/>
              <a:cs typeface="Red Hat Display Medium"/>
              <a:sym typeface="Red Hat Display Medium"/>
            </a:endParaRPr>
          </a:p>
        </p:txBody>
      </p:sp>
      <p:sp>
        <p:nvSpPr>
          <p:cNvPr id="1518" name="Google Shape;1518;p90"/>
          <p:cNvSpPr txBox="1"/>
          <p:nvPr/>
        </p:nvSpPr>
        <p:spPr>
          <a:xfrm>
            <a:off x="3445023" y="3524257"/>
            <a:ext cx="926100" cy="903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latin typeface="Red Hat Display Medium"/>
                <a:ea typeface="Red Hat Display Medium"/>
                <a:cs typeface="Red Hat Display Medium"/>
                <a:sym typeface="Red Hat Display Medium"/>
              </a:rPr>
              <a:t>Cool Gray 3C</a:t>
            </a:r>
            <a:endParaRPr sz="600">
              <a:latin typeface="Red Hat Display Medium"/>
              <a:ea typeface="Red Hat Display Medium"/>
              <a:cs typeface="Red Hat Display Medium"/>
              <a:sym typeface="Red Hat Display Medium"/>
            </a:endParaRPr>
          </a:p>
          <a:p>
            <a:pPr indent="0" lvl="0" marL="0" rtl="0" algn="l">
              <a:lnSpc>
                <a:spcPct val="150000"/>
              </a:lnSpc>
              <a:spcBef>
                <a:spcPts val="0"/>
              </a:spcBef>
              <a:spcAft>
                <a:spcPts val="0"/>
              </a:spcAft>
              <a:buNone/>
            </a:pPr>
            <a:r>
              <a:rPr lang="en" sz="600">
                <a:latin typeface="Red Hat Display"/>
                <a:ea typeface="Red Hat Display"/>
                <a:cs typeface="Red Hat Display"/>
                <a:sym typeface="Red Hat Display"/>
              </a:rPr>
              <a:t>#</a:t>
            </a:r>
            <a:r>
              <a:rPr lang="en" sz="600">
                <a:latin typeface="Red Hat Display Medium"/>
                <a:ea typeface="Red Hat Display Medium"/>
                <a:cs typeface="Red Hat Display Medium"/>
                <a:sym typeface="Red Hat Display Medium"/>
              </a:rPr>
              <a:t>C9C9C9</a:t>
            </a:r>
            <a:br>
              <a:rPr lang="en" sz="600">
                <a:latin typeface="Red Hat Display Medium"/>
                <a:ea typeface="Red Hat Display Medium"/>
                <a:cs typeface="Red Hat Display Medium"/>
                <a:sym typeface="Red Hat Display Medium"/>
              </a:rPr>
            </a:br>
            <a:r>
              <a:rPr lang="en" sz="600">
                <a:latin typeface="Red Hat Display"/>
                <a:ea typeface="Red Hat Display"/>
                <a:cs typeface="Red Hat Display"/>
                <a:sym typeface="Red Hat Display"/>
              </a:rPr>
              <a:t>RGB </a:t>
            </a:r>
            <a:r>
              <a:rPr lang="en" sz="600">
                <a:latin typeface="Red Hat Display Medium"/>
                <a:ea typeface="Red Hat Display Medium"/>
                <a:cs typeface="Red Hat Display Medium"/>
                <a:sym typeface="Red Hat Display Medium"/>
              </a:rPr>
              <a:t>201 201 201</a:t>
            </a:r>
            <a:endParaRPr sz="600">
              <a:latin typeface="Red Hat Display Medium"/>
              <a:ea typeface="Red Hat Display Medium"/>
              <a:cs typeface="Red Hat Display Medium"/>
              <a:sym typeface="Red Hat Display Medium"/>
            </a:endParaRPr>
          </a:p>
          <a:p>
            <a:pPr indent="0" lvl="0" marL="0" rtl="0" algn="l">
              <a:lnSpc>
                <a:spcPct val="150000"/>
              </a:lnSpc>
              <a:spcBef>
                <a:spcPts val="0"/>
              </a:spcBef>
              <a:spcAft>
                <a:spcPts val="0"/>
              </a:spcAft>
              <a:buNone/>
            </a:pPr>
            <a:r>
              <a:rPr lang="en" sz="600">
                <a:latin typeface="Red Hat Display"/>
                <a:ea typeface="Red Hat Display"/>
                <a:cs typeface="Red Hat Display"/>
                <a:sym typeface="Red Hat Display"/>
              </a:rPr>
              <a:t>CMYK </a:t>
            </a:r>
            <a:r>
              <a:rPr lang="en" sz="600">
                <a:latin typeface="Red Hat Display Medium"/>
                <a:ea typeface="Red Hat Display Medium"/>
                <a:cs typeface="Red Hat Display Medium"/>
                <a:sym typeface="Red Hat Display Medium"/>
              </a:rPr>
              <a:t>0 0 0 </a:t>
            </a:r>
            <a:r>
              <a:rPr lang="en" sz="600">
                <a:latin typeface="Red Hat Display Medium"/>
                <a:ea typeface="Red Hat Display Medium"/>
                <a:cs typeface="Red Hat Display Medium"/>
                <a:sym typeface="Red Hat Display Medium"/>
              </a:rPr>
              <a:t>25</a:t>
            </a:r>
            <a:endParaRPr sz="600">
              <a:latin typeface="Red Hat Display Medium"/>
              <a:ea typeface="Red Hat Display Medium"/>
              <a:cs typeface="Red Hat Display Medium"/>
              <a:sym typeface="Red Hat Display Medium"/>
            </a:endParaRPr>
          </a:p>
        </p:txBody>
      </p:sp>
      <p:sp>
        <p:nvSpPr>
          <p:cNvPr id="1519" name="Google Shape;1519;p90"/>
          <p:cNvSpPr txBox="1"/>
          <p:nvPr/>
        </p:nvSpPr>
        <p:spPr>
          <a:xfrm>
            <a:off x="782669" y="2991783"/>
            <a:ext cx="1147800" cy="34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i="1" lang="en" sz="900">
                <a:latin typeface="Red Hat Display"/>
                <a:ea typeface="Red Hat Display"/>
                <a:cs typeface="Red Hat Display"/>
                <a:sym typeface="Red Hat Display"/>
              </a:rPr>
              <a:t>Red tints</a:t>
            </a:r>
            <a:endParaRPr i="1" sz="900">
              <a:solidFill>
                <a:srgbClr val="000000"/>
              </a:solidFill>
              <a:latin typeface="Red Hat Display"/>
              <a:ea typeface="Red Hat Display"/>
              <a:cs typeface="Red Hat Display"/>
              <a:sym typeface="Red Hat Display"/>
            </a:endParaRPr>
          </a:p>
        </p:txBody>
      </p:sp>
      <p:sp>
        <p:nvSpPr>
          <p:cNvPr id="1520" name="Google Shape;1520;p90"/>
          <p:cNvSpPr txBox="1"/>
          <p:nvPr/>
        </p:nvSpPr>
        <p:spPr>
          <a:xfrm>
            <a:off x="4482570" y="3524257"/>
            <a:ext cx="926100" cy="903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FFFFFF"/>
                </a:solidFill>
                <a:latin typeface="Red Hat Display Medium"/>
                <a:ea typeface="Red Hat Display Medium"/>
                <a:cs typeface="Red Hat Display Medium"/>
                <a:sym typeface="Red Hat Display Medium"/>
              </a:rPr>
              <a:t>Cool Gray 7C</a:t>
            </a:r>
            <a:endParaRPr sz="600">
              <a:solidFill>
                <a:srgbClr val="FFFFFF"/>
              </a:solidFill>
              <a:latin typeface="Red Hat Display Medium"/>
              <a:ea typeface="Red Hat Display Medium"/>
              <a:cs typeface="Red Hat Display Medium"/>
              <a:sym typeface="Red Hat Display Medium"/>
            </a:endParaRPr>
          </a:p>
          <a:p>
            <a:pPr indent="0" lvl="0" marL="0" rtl="0" algn="l">
              <a:lnSpc>
                <a:spcPct val="150000"/>
              </a:lnSpc>
              <a:spcBef>
                <a:spcPts val="0"/>
              </a:spcBef>
              <a:spcAft>
                <a:spcPts val="0"/>
              </a:spcAft>
              <a:buNone/>
            </a:pPr>
            <a:r>
              <a:rPr lang="en" sz="600">
                <a:solidFill>
                  <a:srgbClr val="FFFFFF"/>
                </a:solidFill>
                <a:latin typeface="Red Hat Display"/>
                <a:ea typeface="Red Hat Display"/>
                <a:cs typeface="Red Hat Display"/>
                <a:sym typeface="Red Hat Display"/>
              </a:rPr>
              <a:t>#</a:t>
            </a:r>
            <a:r>
              <a:rPr lang="en" sz="600">
                <a:solidFill>
                  <a:srgbClr val="FFFFFF"/>
                </a:solidFill>
                <a:latin typeface="Red Hat Display Medium"/>
                <a:ea typeface="Red Hat Display Medium"/>
                <a:cs typeface="Red Hat Display Medium"/>
                <a:sym typeface="Red Hat Display Medium"/>
              </a:rPr>
              <a:t>8B8B8B</a:t>
            </a:r>
            <a:br>
              <a:rPr lang="en" sz="600">
                <a:solidFill>
                  <a:srgbClr val="FFFFFF"/>
                </a:solidFill>
                <a:latin typeface="Red Hat Display Medium"/>
                <a:ea typeface="Red Hat Display Medium"/>
                <a:cs typeface="Red Hat Display Medium"/>
                <a:sym typeface="Red Hat Display Medium"/>
              </a:rPr>
            </a:br>
            <a:r>
              <a:rPr lang="en" sz="600">
                <a:solidFill>
                  <a:srgbClr val="FFFFFF"/>
                </a:solidFill>
                <a:latin typeface="Red Hat Display"/>
                <a:ea typeface="Red Hat Display"/>
                <a:cs typeface="Red Hat Display"/>
                <a:sym typeface="Red Hat Display"/>
              </a:rPr>
              <a:t>RGB </a:t>
            </a:r>
            <a:r>
              <a:rPr lang="en" sz="600">
                <a:solidFill>
                  <a:srgbClr val="FFFFFF"/>
                </a:solidFill>
                <a:latin typeface="Red Hat Display Medium"/>
                <a:ea typeface="Red Hat Display Medium"/>
                <a:cs typeface="Red Hat Display Medium"/>
                <a:sym typeface="Red Hat Display Medium"/>
              </a:rPr>
              <a:t>139 139 139</a:t>
            </a:r>
            <a:endParaRPr sz="600">
              <a:solidFill>
                <a:srgbClr val="FFFFFF"/>
              </a:solidFill>
              <a:latin typeface="Red Hat Display Medium"/>
              <a:ea typeface="Red Hat Display Medium"/>
              <a:cs typeface="Red Hat Display Medium"/>
              <a:sym typeface="Red Hat Display Medium"/>
            </a:endParaRPr>
          </a:p>
          <a:p>
            <a:pPr indent="0" lvl="0" marL="0" rtl="0" algn="l">
              <a:lnSpc>
                <a:spcPct val="150000"/>
              </a:lnSpc>
              <a:spcBef>
                <a:spcPts val="0"/>
              </a:spcBef>
              <a:spcAft>
                <a:spcPts val="0"/>
              </a:spcAft>
              <a:buNone/>
            </a:pPr>
            <a:r>
              <a:rPr lang="en" sz="600">
                <a:solidFill>
                  <a:srgbClr val="FFFFFF"/>
                </a:solidFill>
                <a:latin typeface="Red Hat Display"/>
                <a:ea typeface="Red Hat Display"/>
                <a:cs typeface="Red Hat Display"/>
                <a:sym typeface="Red Hat Display"/>
              </a:rPr>
              <a:t>CMYK </a:t>
            </a:r>
            <a:r>
              <a:rPr lang="en" sz="600">
                <a:solidFill>
                  <a:srgbClr val="FFFFFF"/>
                </a:solidFill>
                <a:latin typeface="Red Hat Display Medium"/>
                <a:ea typeface="Red Hat Display Medium"/>
                <a:cs typeface="Red Hat Display Medium"/>
                <a:sym typeface="Red Hat Display Medium"/>
              </a:rPr>
              <a:t>0 0 0 </a:t>
            </a:r>
            <a:r>
              <a:rPr lang="en" sz="600">
                <a:solidFill>
                  <a:srgbClr val="FFFFFF"/>
                </a:solidFill>
                <a:latin typeface="Red Hat Display Medium"/>
                <a:ea typeface="Red Hat Display Medium"/>
                <a:cs typeface="Red Hat Display Medium"/>
                <a:sym typeface="Red Hat Display Medium"/>
              </a:rPr>
              <a:t>55</a:t>
            </a:r>
            <a:endParaRPr sz="600">
              <a:solidFill>
                <a:srgbClr val="FFFFFF"/>
              </a:solidFill>
              <a:latin typeface="Red Hat Display Medium"/>
              <a:ea typeface="Red Hat Display Medium"/>
              <a:cs typeface="Red Hat Display Medium"/>
              <a:sym typeface="Red Hat Display Medium"/>
            </a:endParaRPr>
          </a:p>
        </p:txBody>
      </p:sp>
      <p:sp>
        <p:nvSpPr>
          <p:cNvPr id="1521" name="Google Shape;1521;p90"/>
          <p:cNvSpPr txBox="1"/>
          <p:nvPr/>
        </p:nvSpPr>
        <p:spPr>
          <a:xfrm>
            <a:off x="5518630" y="3524257"/>
            <a:ext cx="926100" cy="903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FFFFFF"/>
                </a:solidFill>
                <a:latin typeface="Red Hat Display Medium"/>
                <a:ea typeface="Red Hat Display Medium"/>
                <a:cs typeface="Red Hat Display Medium"/>
                <a:sym typeface="Red Hat Display Medium"/>
              </a:rPr>
              <a:t>Cool Gray 11C</a:t>
            </a:r>
            <a:endParaRPr sz="600">
              <a:solidFill>
                <a:srgbClr val="FFFFFF"/>
              </a:solidFill>
              <a:latin typeface="Red Hat Display Medium"/>
              <a:ea typeface="Red Hat Display Medium"/>
              <a:cs typeface="Red Hat Display Medium"/>
              <a:sym typeface="Red Hat Display Medium"/>
            </a:endParaRPr>
          </a:p>
          <a:p>
            <a:pPr indent="0" lvl="0" marL="0" rtl="0" algn="l">
              <a:lnSpc>
                <a:spcPct val="150000"/>
              </a:lnSpc>
              <a:spcBef>
                <a:spcPts val="0"/>
              </a:spcBef>
              <a:spcAft>
                <a:spcPts val="0"/>
              </a:spcAft>
              <a:buNone/>
            </a:pPr>
            <a:r>
              <a:rPr lang="en" sz="600">
                <a:solidFill>
                  <a:srgbClr val="FFFFFF"/>
                </a:solidFill>
                <a:latin typeface="Red Hat Display"/>
                <a:ea typeface="Red Hat Display"/>
                <a:cs typeface="Red Hat Display"/>
                <a:sym typeface="Red Hat Display"/>
              </a:rPr>
              <a:t>#</a:t>
            </a:r>
            <a:r>
              <a:rPr lang="en" sz="600">
                <a:solidFill>
                  <a:srgbClr val="FFFFFF"/>
                </a:solidFill>
                <a:latin typeface="Red Hat Display Medium"/>
                <a:ea typeface="Red Hat Display Medium"/>
                <a:cs typeface="Red Hat Display Medium"/>
                <a:sym typeface="Red Hat Display Medium"/>
              </a:rPr>
              <a:t>4D4D4D</a:t>
            </a:r>
            <a:br>
              <a:rPr lang="en" sz="600">
                <a:solidFill>
                  <a:srgbClr val="FFFFFF"/>
                </a:solidFill>
                <a:latin typeface="Red Hat Display Medium"/>
                <a:ea typeface="Red Hat Display Medium"/>
                <a:cs typeface="Red Hat Display Medium"/>
                <a:sym typeface="Red Hat Display Medium"/>
              </a:rPr>
            </a:br>
            <a:r>
              <a:rPr lang="en" sz="600">
                <a:solidFill>
                  <a:srgbClr val="FFFFFF"/>
                </a:solidFill>
                <a:latin typeface="Red Hat Display"/>
                <a:ea typeface="Red Hat Display"/>
                <a:cs typeface="Red Hat Display"/>
                <a:sym typeface="Red Hat Display"/>
              </a:rPr>
              <a:t>RGB </a:t>
            </a:r>
            <a:r>
              <a:rPr lang="en" sz="600">
                <a:solidFill>
                  <a:srgbClr val="FFFFFF"/>
                </a:solidFill>
                <a:latin typeface="Red Hat Display Medium"/>
                <a:ea typeface="Red Hat Display Medium"/>
                <a:cs typeface="Red Hat Display Medium"/>
                <a:sym typeface="Red Hat Display Medium"/>
              </a:rPr>
              <a:t>77 77 77</a:t>
            </a:r>
            <a:endParaRPr sz="600">
              <a:solidFill>
                <a:srgbClr val="FFFFFF"/>
              </a:solidFill>
              <a:latin typeface="Red Hat Display Medium"/>
              <a:ea typeface="Red Hat Display Medium"/>
              <a:cs typeface="Red Hat Display Medium"/>
              <a:sym typeface="Red Hat Display Medium"/>
            </a:endParaRPr>
          </a:p>
          <a:p>
            <a:pPr indent="0" lvl="0" marL="0" rtl="0" algn="l">
              <a:lnSpc>
                <a:spcPct val="150000"/>
              </a:lnSpc>
              <a:spcBef>
                <a:spcPts val="0"/>
              </a:spcBef>
              <a:spcAft>
                <a:spcPts val="0"/>
              </a:spcAft>
              <a:buNone/>
            </a:pPr>
            <a:r>
              <a:rPr lang="en" sz="600">
                <a:solidFill>
                  <a:srgbClr val="FFFFFF"/>
                </a:solidFill>
                <a:latin typeface="Red Hat Display"/>
                <a:ea typeface="Red Hat Display"/>
                <a:cs typeface="Red Hat Display"/>
                <a:sym typeface="Red Hat Display"/>
              </a:rPr>
              <a:t>CMYK </a:t>
            </a:r>
            <a:r>
              <a:rPr lang="en" sz="600">
                <a:solidFill>
                  <a:srgbClr val="FFFFFF"/>
                </a:solidFill>
                <a:latin typeface="Red Hat Display Medium"/>
                <a:ea typeface="Red Hat Display Medium"/>
                <a:cs typeface="Red Hat Display Medium"/>
                <a:sym typeface="Red Hat Display Medium"/>
              </a:rPr>
              <a:t>0 0 0 </a:t>
            </a:r>
            <a:r>
              <a:rPr lang="en" sz="600">
                <a:solidFill>
                  <a:srgbClr val="FFFFFF"/>
                </a:solidFill>
                <a:latin typeface="Red Hat Display Medium"/>
                <a:ea typeface="Red Hat Display Medium"/>
                <a:cs typeface="Red Hat Display Medium"/>
                <a:sym typeface="Red Hat Display Medium"/>
              </a:rPr>
              <a:t>85</a:t>
            </a:r>
            <a:endParaRPr sz="600">
              <a:solidFill>
                <a:srgbClr val="FFFFFF"/>
              </a:solidFill>
              <a:latin typeface="Red Hat Display Medium"/>
              <a:ea typeface="Red Hat Display Medium"/>
              <a:cs typeface="Red Hat Display Medium"/>
              <a:sym typeface="Red Hat Display Medium"/>
            </a:endParaRPr>
          </a:p>
        </p:txBody>
      </p:sp>
      <p:sp>
        <p:nvSpPr>
          <p:cNvPr id="1522" name="Google Shape;1522;p90"/>
          <p:cNvSpPr txBox="1"/>
          <p:nvPr/>
        </p:nvSpPr>
        <p:spPr>
          <a:xfrm>
            <a:off x="6563245" y="3524257"/>
            <a:ext cx="995100" cy="903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FFFFFF"/>
                </a:solidFill>
                <a:latin typeface="Red Hat Display Medium"/>
                <a:ea typeface="Red Hat Display Medium"/>
                <a:cs typeface="Red Hat Display Medium"/>
                <a:sym typeface="Red Hat Display Medium"/>
              </a:rPr>
              <a:t>Rich Black</a:t>
            </a:r>
            <a:endParaRPr sz="600">
              <a:solidFill>
                <a:srgbClr val="FFFFFF"/>
              </a:solidFill>
              <a:latin typeface="Red Hat Display Medium"/>
              <a:ea typeface="Red Hat Display Medium"/>
              <a:cs typeface="Red Hat Display Medium"/>
              <a:sym typeface="Red Hat Display Medium"/>
            </a:endParaRPr>
          </a:p>
          <a:p>
            <a:pPr indent="0" lvl="0" marL="0" rtl="0" algn="l">
              <a:lnSpc>
                <a:spcPct val="150000"/>
              </a:lnSpc>
              <a:spcBef>
                <a:spcPts val="0"/>
              </a:spcBef>
              <a:spcAft>
                <a:spcPts val="0"/>
              </a:spcAft>
              <a:buNone/>
            </a:pPr>
            <a:r>
              <a:rPr lang="en" sz="600">
                <a:solidFill>
                  <a:srgbClr val="FFFFFF"/>
                </a:solidFill>
                <a:latin typeface="Red Hat Display"/>
                <a:ea typeface="Red Hat Display"/>
                <a:cs typeface="Red Hat Display"/>
                <a:sym typeface="Red Hat Display"/>
              </a:rPr>
              <a:t>#</a:t>
            </a:r>
            <a:r>
              <a:rPr lang="en" sz="600">
                <a:solidFill>
                  <a:srgbClr val="FFFFFF"/>
                </a:solidFill>
                <a:latin typeface="Red Hat Display Medium"/>
                <a:ea typeface="Red Hat Display Medium"/>
                <a:cs typeface="Red Hat Display Medium"/>
                <a:sym typeface="Red Hat Display Medium"/>
              </a:rPr>
              <a:t>000000</a:t>
            </a:r>
            <a:br>
              <a:rPr lang="en" sz="600">
                <a:solidFill>
                  <a:srgbClr val="FFFFFF"/>
                </a:solidFill>
                <a:latin typeface="Red Hat Display Medium"/>
                <a:ea typeface="Red Hat Display Medium"/>
                <a:cs typeface="Red Hat Display Medium"/>
                <a:sym typeface="Red Hat Display Medium"/>
              </a:rPr>
            </a:br>
            <a:r>
              <a:rPr lang="en" sz="600">
                <a:solidFill>
                  <a:srgbClr val="FFFFFF"/>
                </a:solidFill>
                <a:latin typeface="Red Hat Display"/>
                <a:ea typeface="Red Hat Display"/>
                <a:cs typeface="Red Hat Display"/>
                <a:sym typeface="Red Hat Display"/>
              </a:rPr>
              <a:t>RGB </a:t>
            </a:r>
            <a:r>
              <a:rPr lang="en" sz="600">
                <a:solidFill>
                  <a:srgbClr val="FFFFFF"/>
                </a:solidFill>
                <a:latin typeface="Red Hat Display Medium"/>
                <a:ea typeface="Red Hat Display Medium"/>
                <a:cs typeface="Red Hat Display Medium"/>
                <a:sym typeface="Red Hat Display Medium"/>
              </a:rPr>
              <a:t>0 0 0</a:t>
            </a:r>
            <a:endParaRPr sz="600">
              <a:solidFill>
                <a:srgbClr val="FFFFFF"/>
              </a:solidFill>
              <a:latin typeface="Red Hat Display Medium"/>
              <a:ea typeface="Red Hat Display Medium"/>
              <a:cs typeface="Red Hat Display Medium"/>
              <a:sym typeface="Red Hat Display Medium"/>
            </a:endParaRPr>
          </a:p>
          <a:p>
            <a:pPr indent="0" lvl="0" marL="0" rtl="0" algn="l">
              <a:lnSpc>
                <a:spcPct val="150000"/>
              </a:lnSpc>
              <a:spcBef>
                <a:spcPts val="0"/>
              </a:spcBef>
              <a:spcAft>
                <a:spcPts val="0"/>
              </a:spcAft>
              <a:buNone/>
            </a:pPr>
            <a:r>
              <a:rPr lang="en" sz="600">
                <a:solidFill>
                  <a:srgbClr val="FFFFFF"/>
                </a:solidFill>
                <a:latin typeface="Red Hat Display"/>
                <a:ea typeface="Red Hat Display"/>
                <a:cs typeface="Red Hat Display"/>
                <a:sym typeface="Red Hat Display"/>
              </a:rPr>
              <a:t>CMYK </a:t>
            </a:r>
            <a:r>
              <a:rPr lang="en" sz="600">
                <a:solidFill>
                  <a:srgbClr val="FFFFFF"/>
                </a:solidFill>
                <a:latin typeface="Red Hat Display Medium"/>
                <a:ea typeface="Red Hat Display Medium"/>
                <a:cs typeface="Red Hat Display Medium"/>
                <a:sym typeface="Red Hat Display Medium"/>
              </a:rPr>
              <a:t>60 40 40 100</a:t>
            </a:r>
            <a:endParaRPr sz="600">
              <a:solidFill>
                <a:srgbClr val="FFFFFF"/>
              </a:solidFill>
              <a:latin typeface="Red Hat Display Medium"/>
              <a:ea typeface="Red Hat Display Medium"/>
              <a:cs typeface="Red Hat Display Medium"/>
              <a:sym typeface="Red Hat Display Medium"/>
            </a:endParaRPr>
          </a:p>
        </p:txBody>
      </p:sp>
      <p:grpSp>
        <p:nvGrpSpPr>
          <p:cNvPr id="1523" name="Google Shape;1523;p90"/>
          <p:cNvGrpSpPr/>
          <p:nvPr/>
        </p:nvGrpSpPr>
        <p:grpSpPr>
          <a:xfrm>
            <a:off x="0" y="0"/>
            <a:ext cx="12192000" cy="6858025"/>
            <a:chOff x="0" y="0"/>
            <a:chExt cx="12192000" cy="6858025"/>
          </a:xfrm>
        </p:grpSpPr>
        <p:grpSp>
          <p:nvGrpSpPr>
            <p:cNvPr id="1524" name="Google Shape;1524;p90"/>
            <p:cNvGrpSpPr/>
            <p:nvPr/>
          </p:nvGrpSpPr>
          <p:grpSpPr>
            <a:xfrm>
              <a:off x="0" y="0"/>
              <a:ext cx="12192000" cy="6858025"/>
              <a:chOff x="25" y="25"/>
              <a:chExt cx="12192000" cy="6858025"/>
            </a:xfrm>
          </p:grpSpPr>
          <p:sp>
            <p:nvSpPr>
              <p:cNvPr id="1525" name="Google Shape;1525;p90"/>
              <p:cNvSpPr/>
              <p:nvPr/>
            </p:nvSpPr>
            <p:spPr>
              <a:xfrm>
                <a:off x="25" y="25"/>
                <a:ext cx="12192000" cy="6858000"/>
              </a:xfrm>
              <a:prstGeom prst="rect">
                <a:avLst/>
              </a:prstGeom>
              <a:noFill/>
              <a:ln cap="flat" cmpd="sng" w="76200">
                <a:solidFill>
                  <a:srgbClr val="3C8F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90"/>
              <p:cNvSpPr/>
              <p:nvPr/>
            </p:nvSpPr>
            <p:spPr>
              <a:xfrm>
                <a:off x="4509475" y="6041750"/>
                <a:ext cx="3173100" cy="816300"/>
              </a:xfrm>
              <a:prstGeom prst="rect">
                <a:avLst/>
              </a:prstGeom>
              <a:solidFill>
                <a:srgbClr val="3C8FF7">
                  <a:alpha val="95750"/>
                </a:srgbClr>
              </a:solidFill>
              <a:ln>
                <a:noFill/>
              </a:ln>
            </p:spPr>
            <p:txBody>
              <a:bodyPr anchorCtr="0" anchor="ctr" bIns="91425" lIns="548625" spcFirstLastPara="1" rIns="274300" wrap="square" tIns="91425">
                <a:noAutofit/>
              </a:bodyPr>
              <a:lstStyle/>
              <a:p>
                <a:pPr indent="0" lvl="0" marL="0" rtl="0" algn="l">
                  <a:lnSpc>
                    <a:spcPct val="115000"/>
                  </a:lnSpc>
                  <a:spcBef>
                    <a:spcPts val="0"/>
                  </a:spcBef>
                  <a:spcAft>
                    <a:spcPts val="0"/>
                  </a:spcAft>
                  <a:buNone/>
                </a:pPr>
                <a:r>
                  <a:rPr b="1" lang="en" sz="900">
                    <a:solidFill>
                      <a:srgbClr val="FFFFFF"/>
                    </a:solidFill>
                    <a:latin typeface="Red Hat Display"/>
                    <a:ea typeface="Red Hat Display"/>
                    <a:cs typeface="Red Hat Display"/>
                    <a:sym typeface="Red Hat Display"/>
                  </a:rPr>
                  <a:t>Template slide</a:t>
                </a:r>
                <a:endParaRPr b="1" sz="900">
                  <a:solidFill>
                    <a:srgbClr val="FFFFFF"/>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rgbClr val="FFFFFF"/>
                    </a:solidFill>
                    <a:latin typeface="Red Hat Display Medium"/>
                    <a:ea typeface="Red Hat Display Medium"/>
                    <a:cs typeface="Red Hat Display Medium"/>
                    <a:sym typeface="Red Hat Display Medium"/>
                  </a:rPr>
                  <a:t>Click on this slide’s thumbnail to the left and delete from your presentation before use.</a:t>
                </a:r>
                <a:endParaRPr b="1" sz="900">
                  <a:solidFill>
                    <a:srgbClr val="FFFFFF"/>
                  </a:solidFill>
                  <a:latin typeface="Red Hat Display"/>
                  <a:ea typeface="Red Hat Display"/>
                  <a:cs typeface="Red Hat Display"/>
                  <a:sym typeface="Red Hat Display"/>
                </a:endParaRPr>
              </a:p>
            </p:txBody>
          </p:sp>
        </p:grpSp>
        <p:pic>
          <p:nvPicPr>
            <p:cNvPr id="1527" name="Google Shape;1527;p90"/>
            <p:cNvPicPr preferRelativeResize="0"/>
            <p:nvPr/>
          </p:nvPicPr>
          <p:blipFill rotWithShape="1">
            <a:blip r:embed="rId3">
              <a:alphaModFix/>
            </a:blip>
            <a:srcRect b="0" l="20688" r="20688" t="0"/>
            <a:stretch/>
          </p:blipFill>
          <p:spPr>
            <a:xfrm>
              <a:off x="4630363" y="6157702"/>
              <a:ext cx="327274" cy="559800"/>
            </a:xfrm>
            <a:prstGeom prst="rect">
              <a:avLst/>
            </a:prstGeom>
            <a:noFill/>
            <a:ln>
              <a:noFill/>
            </a:ln>
          </p:spPr>
        </p:pic>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7" name="Shape 2317"/>
        <p:cNvGrpSpPr/>
        <p:nvPr/>
      </p:nvGrpSpPr>
      <p:grpSpPr>
        <a:xfrm>
          <a:off x="0" y="0"/>
          <a:ext cx="0" cy="0"/>
          <a:chOff x="0" y="0"/>
          <a:chExt cx="0" cy="0"/>
        </a:xfrm>
      </p:grpSpPr>
      <p:sp>
        <p:nvSpPr>
          <p:cNvPr id="2318" name="Google Shape;2318;p135"/>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Slide title should not exceed one line</a:t>
            </a:r>
            <a:endParaRPr/>
          </a:p>
        </p:txBody>
      </p:sp>
      <p:sp>
        <p:nvSpPr>
          <p:cNvPr id="2319" name="Google Shape;2319;p135"/>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pic>
        <p:nvPicPr>
          <p:cNvPr id="2320" name="Google Shape;2320;p135" title="Chart"/>
          <p:cNvPicPr preferRelativeResize="0"/>
          <p:nvPr/>
        </p:nvPicPr>
        <p:blipFill>
          <a:blip r:embed="rId3">
            <a:alphaModFix/>
          </a:blip>
          <a:stretch>
            <a:fillRect/>
          </a:stretch>
        </p:blipFill>
        <p:spPr>
          <a:xfrm>
            <a:off x="3525825" y="2094025"/>
            <a:ext cx="6119301" cy="3783775"/>
          </a:xfrm>
          <a:prstGeom prst="rect">
            <a:avLst/>
          </a:prstGeom>
          <a:noFill/>
          <a:ln>
            <a:noFill/>
          </a:ln>
        </p:spPr>
      </p:pic>
      <p:sp>
        <p:nvSpPr>
          <p:cNvPr id="2321" name="Google Shape;2321;p135"/>
          <p:cNvSpPr/>
          <p:nvPr/>
        </p:nvSpPr>
        <p:spPr>
          <a:xfrm>
            <a:off x="5381438" y="2778000"/>
            <a:ext cx="2418900" cy="24189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200">
                <a:solidFill>
                  <a:srgbClr val="EE0000"/>
                </a:solidFill>
                <a:latin typeface="Red Hat Display"/>
                <a:ea typeface="Red Hat Display"/>
                <a:cs typeface="Red Hat Display"/>
                <a:sym typeface="Red Hat Display"/>
              </a:rPr>
              <a:t>Label</a:t>
            </a:r>
            <a:endParaRPr sz="2200">
              <a:solidFill>
                <a:srgbClr val="EE0000"/>
              </a:solidFill>
              <a:latin typeface="Red Hat Display"/>
              <a:ea typeface="Red Hat Display"/>
              <a:cs typeface="Red Hat Display"/>
              <a:sym typeface="Red Hat Display"/>
            </a:endParaRPr>
          </a:p>
        </p:txBody>
      </p:sp>
      <p:sp>
        <p:nvSpPr>
          <p:cNvPr id="2322" name="Google Shape;2322;p135"/>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323" name="Google Shape;2323;p13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24" name="Google Shape;2324;p13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Source:</a:t>
            </a:r>
            <a:endParaRPr/>
          </a:p>
          <a:p>
            <a:pPr indent="0" lvl="0" marL="0" rtl="0" algn="l">
              <a:spcBef>
                <a:spcPts val="0"/>
              </a:spcBef>
              <a:spcAft>
                <a:spcPts val="0"/>
              </a:spcAft>
              <a:buNone/>
            </a:pPr>
            <a:r>
              <a:rPr lang="en"/>
              <a:t>Insert source data here</a:t>
            </a:r>
            <a:endParaRPr/>
          </a:p>
          <a:p>
            <a:pPr indent="0" lvl="0" marL="0" rtl="0" algn="l">
              <a:spcBef>
                <a:spcPts val="0"/>
              </a:spcBef>
              <a:spcAft>
                <a:spcPts val="0"/>
              </a:spcAft>
              <a:buNone/>
            </a:pPr>
            <a:r>
              <a:rPr lang="en"/>
              <a:t>Insert source data here</a:t>
            </a:r>
            <a:endParaRPr/>
          </a:p>
          <a:p>
            <a:pPr indent="0" lvl="0" marL="0" rtl="0" algn="l">
              <a:spcBef>
                <a:spcPts val="0"/>
              </a:spcBef>
              <a:spcAft>
                <a:spcPts val="0"/>
              </a:spcAft>
              <a:buNone/>
            </a:pPr>
            <a:r>
              <a:rPr lang="en"/>
              <a:t>Insert source data here</a:t>
            </a:r>
            <a:endParaRPr/>
          </a:p>
        </p:txBody>
      </p:sp>
      <p:sp>
        <p:nvSpPr>
          <p:cNvPr id="2325" name="Google Shape;2325;p135"/>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t>Lorem ipsum dolor sit amet, consectetuer adipiscing elit, sed diam nonummy nibh euismod tincidunt ut laoreet dolore magna aliquam erat, nostrud exerci tation ullam.</a:t>
            </a:r>
            <a:endParaRPr sz="1800"/>
          </a:p>
        </p:txBody>
      </p:sp>
      <p:sp>
        <p:nvSpPr>
          <p:cNvPr id="2326" name="Google Shape;2326;p135"/>
          <p:cNvSpPr txBox="1"/>
          <p:nvPr>
            <p:ph idx="3" type="subTitle"/>
          </p:nvPr>
        </p:nvSpPr>
        <p:spPr>
          <a:xfrm>
            <a:off x="9078238" y="3048425"/>
            <a:ext cx="914400" cy="52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00%</a:t>
            </a:r>
            <a:endParaRPr b="1"/>
          </a:p>
          <a:p>
            <a:pPr indent="0" lvl="0" marL="0" rtl="0" algn="l">
              <a:spcBef>
                <a:spcPts val="0"/>
              </a:spcBef>
              <a:spcAft>
                <a:spcPts val="0"/>
              </a:spcAft>
              <a:buNone/>
            </a:pPr>
            <a:r>
              <a:rPr lang="en"/>
              <a:t>Lorem ipsum dolor sit amet</a:t>
            </a:r>
            <a:endParaRPr/>
          </a:p>
        </p:txBody>
      </p:sp>
      <p:sp>
        <p:nvSpPr>
          <p:cNvPr id="2327" name="Google Shape;2327;p135"/>
          <p:cNvSpPr txBox="1"/>
          <p:nvPr>
            <p:ph idx="4" type="subTitle"/>
          </p:nvPr>
        </p:nvSpPr>
        <p:spPr>
          <a:xfrm>
            <a:off x="10284513" y="3048425"/>
            <a:ext cx="914400" cy="52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chemeClr val="dk1"/>
                </a:solidFill>
              </a:rPr>
              <a:t>00%</a:t>
            </a:r>
            <a:endParaRPr b="1">
              <a:solidFill>
                <a:schemeClr val="dk1"/>
              </a:solidFill>
            </a:endParaRPr>
          </a:p>
          <a:p>
            <a:pPr indent="0" lvl="0" marL="0" rtl="0" algn="l">
              <a:spcBef>
                <a:spcPts val="0"/>
              </a:spcBef>
              <a:spcAft>
                <a:spcPts val="0"/>
              </a:spcAft>
              <a:buNone/>
            </a:pPr>
            <a:r>
              <a:rPr lang="en">
                <a:solidFill>
                  <a:schemeClr val="dk1"/>
                </a:solidFill>
              </a:rPr>
              <a:t>Lorem ipsum dolor sit amet</a:t>
            </a:r>
            <a:endParaRPr/>
          </a:p>
        </p:txBody>
      </p:sp>
      <p:sp>
        <p:nvSpPr>
          <p:cNvPr id="2328" name="Google Shape;2328;p135"/>
          <p:cNvSpPr txBox="1"/>
          <p:nvPr>
            <p:ph idx="5" type="subTitle"/>
          </p:nvPr>
        </p:nvSpPr>
        <p:spPr>
          <a:xfrm>
            <a:off x="9078238" y="3841627"/>
            <a:ext cx="914400" cy="52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chemeClr val="dk1"/>
                </a:solidFill>
              </a:rPr>
              <a:t>00%</a:t>
            </a:r>
            <a:endParaRPr b="1">
              <a:solidFill>
                <a:schemeClr val="dk1"/>
              </a:solidFill>
            </a:endParaRPr>
          </a:p>
          <a:p>
            <a:pPr indent="0" lvl="0" marL="0" rtl="0" algn="l">
              <a:spcBef>
                <a:spcPts val="0"/>
              </a:spcBef>
              <a:spcAft>
                <a:spcPts val="0"/>
              </a:spcAft>
              <a:buNone/>
            </a:pPr>
            <a:r>
              <a:rPr lang="en">
                <a:solidFill>
                  <a:schemeClr val="dk1"/>
                </a:solidFill>
              </a:rPr>
              <a:t>Lorem ipsum dolor sit amet</a:t>
            </a:r>
            <a:endParaRPr b="1">
              <a:solidFill>
                <a:schemeClr val="dk1"/>
              </a:solidFill>
            </a:endParaRPr>
          </a:p>
        </p:txBody>
      </p:sp>
      <p:sp>
        <p:nvSpPr>
          <p:cNvPr id="2329" name="Google Shape;2329;p135"/>
          <p:cNvSpPr txBox="1"/>
          <p:nvPr>
            <p:ph idx="6" type="subTitle"/>
          </p:nvPr>
        </p:nvSpPr>
        <p:spPr>
          <a:xfrm>
            <a:off x="10284513" y="3841627"/>
            <a:ext cx="914400" cy="52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chemeClr val="dk1"/>
                </a:solidFill>
              </a:rPr>
              <a:t>00%</a:t>
            </a:r>
            <a:endParaRPr b="1">
              <a:solidFill>
                <a:schemeClr val="dk1"/>
              </a:solidFill>
            </a:endParaRPr>
          </a:p>
          <a:p>
            <a:pPr indent="0" lvl="0" marL="0" rtl="0" algn="l">
              <a:spcBef>
                <a:spcPts val="0"/>
              </a:spcBef>
              <a:spcAft>
                <a:spcPts val="0"/>
              </a:spcAft>
              <a:buNone/>
            </a:pPr>
            <a:r>
              <a:rPr lang="en">
                <a:solidFill>
                  <a:schemeClr val="dk1"/>
                </a:solidFill>
              </a:rPr>
              <a:t>Lorem ipsum dolor sit amet</a:t>
            </a:r>
            <a:endParaRPr/>
          </a:p>
        </p:txBody>
      </p:sp>
      <p:sp>
        <p:nvSpPr>
          <p:cNvPr id="2330" name="Google Shape;2330;p135"/>
          <p:cNvSpPr txBox="1"/>
          <p:nvPr>
            <p:ph idx="7" type="subTitle"/>
          </p:nvPr>
        </p:nvSpPr>
        <p:spPr>
          <a:xfrm>
            <a:off x="9078238" y="4603527"/>
            <a:ext cx="914400" cy="52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chemeClr val="dk1"/>
                </a:solidFill>
              </a:rPr>
              <a:t>00%</a:t>
            </a:r>
            <a:endParaRPr b="1">
              <a:solidFill>
                <a:schemeClr val="dk1"/>
              </a:solidFill>
            </a:endParaRPr>
          </a:p>
          <a:p>
            <a:pPr indent="0" lvl="0" marL="0" rtl="0" algn="l">
              <a:spcBef>
                <a:spcPts val="0"/>
              </a:spcBef>
              <a:spcAft>
                <a:spcPts val="0"/>
              </a:spcAft>
              <a:buNone/>
            </a:pPr>
            <a:r>
              <a:rPr lang="en">
                <a:solidFill>
                  <a:schemeClr val="dk1"/>
                </a:solidFill>
              </a:rPr>
              <a:t>Lorem ipsum dolor sit amet</a:t>
            </a:r>
            <a:endParaRPr/>
          </a:p>
        </p:txBody>
      </p:sp>
      <p:sp>
        <p:nvSpPr>
          <p:cNvPr id="2331" name="Google Shape;2331;p135"/>
          <p:cNvSpPr txBox="1"/>
          <p:nvPr>
            <p:ph idx="8" type="subTitle"/>
          </p:nvPr>
        </p:nvSpPr>
        <p:spPr>
          <a:xfrm>
            <a:off x="10284513" y="4603527"/>
            <a:ext cx="914400" cy="52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chemeClr val="dk1"/>
                </a:solidFill>
              </a:rPr>
              <a:t>00%</a:t>
            </a:r>
            <a:endParaRPr b="1">
              <a:solidFill>
                <a:schemeClr val="dk1"/>
              </a:solidFill>
            </a:endParaRPr>
          </a:p>
          <a:p>
            <a:pPr indent="0" lvl="0" marL="0" rtl="0" algn="l">
              <a:spcBef>
                <a:spcPts val="0"/>
              </a:spcBef>
              <a:spcAft>
                <a:spcPts val="0"/>
              </a:spcAft>
              <a:buNone/>
            </a:pPr>
            <a:r>
              <a:rPr lang="en">
                <a:solidFill>
                  <a:schemeClr val="dk1"/>
                </a:solidFill>
              </a:rPr>
              <a:t>Lorem ipsum dolor sit amet</a:t>
            </a:r>
            <a:endParaRPr/>
          </a:p>
        </p:txBody>
      </p:sp>
      <p:sp>
        <p:nvSpPr>
          <p:cNvPr id="2332" name="Google Shape;2332;p135"/>
          <p:cNvSpPr/>
          <p:nvPr/>
        </p:nvSpPr>
        <p:spPr>
          <a:xfrm>
            <a:off x="8914400" y="3048425"/>
            <a:ext cx="50700" cy="559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35"/>
          <p:cNvSpPr/>
          <p:nvPr/>
        </p:nvSpPr>
        <p:spPr>
          <a:xfrm>
            <a:off x="8914400" y="3810425"/>
            <a:ext cx="50700" cy="559800"/>
          </a:xfrm>
          <a:prstGeom prst="rect">
            <a:avLst/>
          </a:prstGeom>
          <a:solidFill>
            <a:srgbClr val="9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35"/>
          <p:cNvSpPr/>
          <p:nvPr/>
        </p:nvSpPr>
        <p:spPr>
          <a:xfrm>
            <a:off x="8914400" y="4572425"/>
            <a:ext cx="50700" cy="61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35"/>
          <p:cNvSpPr/>
          <p:nvPr/>
        </p:nvSpPr>
        <p:spPr>
          <a:xfrm>
            <a:off x="10105775" y="3048425"/>
            <a:ext cx="50700" cy="5598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35"/>
          <p:cNvSpPr/>
          <p:nvPr/>
        </p:nvSpPr>
        <p:spPr>
          <a:xfrm>
            <a:off x="10105775" y="3810425"/>
            <a:ext cx="50700" cy="559800"/>
          </a:xfrm>
          <a:prstGeom prst="rect">
            <a:avLst/>
          </a:pr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35"/>
          <p:cNvSpPr/>
          <p:nvPr/>
        </p:nvSpPr>
        <p:spPr>
          <a:xfrm>
            <a:off x="10105775" y="4572425"/>
            <a:ext cx="50700" cy="612000"/>
          </a:xfrm>
          <a:prstGeom prst="rect">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8" name="Google Shape;2338;p135"/>
          <p:cNvGrpSpPr/>
          <p:nvPr/>
        </p:nvGrpSpPr>
        <p:grpSpPr>
          <a:xfrm>
            <a:off x="3815250" y="6109500"/>
            <a:ext cx="4561500" cy="748500"/>
            <a:chOff x="3815250" y="6109500"/>
            <a:chExt cx="4561500" cy="748500"/>
          </a:xfrm>
        </p:grpSpPr>
        <p:sp>
          <p:nvSpPr>
            <p:cNvPr id="2339" name="Google Shape;2339;p135"/>
            <p:cNvSpPr/>
            <p:nvPr/>
          </p:nvSpPr>
          <p:spPr>
            <a:xfrm>
              <a:off x="3815250" y="6109500"/>
              <a:ext cx="4561500" cy="748500"/>
            </a:xfrm>
            <a:prstGeom prst="rect">
              <a:avLst/>
            </a:prstGeom>
            <a:solidFill>
              <a:srgbClr val="3C8FF7">
                <a:alpha val="95750"/>
              </a:srgbClr>
            </a:solidFill>
            <a:ln>
              <a:noFill/>
            </a:ln>
          </p:spPr>
          <p:txBody>
            <a:bodyPr anchorCtr="0" anchor="ctr" bIns="91425" lIns="548625" spcFirstLastPara="1" rIns="274300" wrap="square" tIns="91425">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To edit a chart, select it and click the dropdown arrow in the top right. Select “Open source.” The legend will need to be updated manually.</a:t>
              </a:r>
              <a:endParaRPr sz="900">
                <a:solidFill>
                  <a:schemeClr val="lt1"/>
                </a:solidFill>
                <a:latin typeface="Red Hat Display Medium"/>
                <a:ea typeface="Red Hat Display Medium"/>
                <a:cs typeface="Red Hat Display Medium"/>
                <a:sym typeface="Red Hat Display Medium"/>
              </a:endParaRPr>
            </a:p>
          </p:txBody>
        </p:sp>
        <p:pic>
          <p:nvPicPr>
            <p:cNvPr id="2340" name="Google Shape;2340;p135"/>
            <p:cNvPicPr preferRelativeResize="0"/>
            <p:nvPr/>
          </p:nvPicPr>
          <p:blipFill rotWithShape="1">
            <a:blip r:embed="rId4">
              <a:alphaModFix/>
            </a:blip>
            <a:srcRect b="0" l="20688" r="20688" t="0"/>
            <a:stretch/>
          </p:blipFill>
          <p:spPr>
            <a:xfrm>
              <a:off x="3934649" y="6181381"/>
              <a:ext cx="327274" cy="559800"/>
            </a:xfrm>
            <a:prstGeom prst="rect">
              <a:avLst/>
            </a:prstGeom>
            <a:noFill/>
            <a:ln>
              <a:noFill/>
            </a:ln>
          </p:spPr>
        </p:pic>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sp>
        <p:nvSpPr>
          <p:cNvPr id="2345" name="Google Shape;2345;p136"/>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Slide title should not exceed one line</a:t>
            </a:r>
            <a:endParaRPr/>
          </a:p>
        </p:txBody>
      </p:sp>
      <p:sp>
        <p:nvSpPr>
          <p:cNvPr id="2346" name="Google Shape;2346;p136"/>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pic>
        <p:nvPicPr>
          <p:cNvPr id="2347" name="Google Shape;2347;p136" title="Chart"/>
          <p:cNvPicPr preferRelativeResize="0"/>
          <p:nvPr/>
        </p:nvPicPr>
        <p:blipFill>
          <a:blip r:embed="rId3">
            <a:alphaModFix/>
          </a:blip>
          <a:stretch>
            <a:fillRect/>
          </a:stretch>
        </p:blipFill>
        <p:spPr>
          <a:xfrm>
            <a:off x="8074878" y="2161175"/>
            <a:ext cx="3049347" cy="1885526"/>
          </a:xfrm>
          <a:prstGeom prst="rect">
            <a:avLst/>
          </a:prstGeom>
          <a:noFill/>
          <a:ln>
            <a:noFill/>
          </a:ln>
        </p:spPr>
      </p:pic>
      <p:pic>
        <p:nvPicPr>
          <p:cNvPr id="2348" name="Google Shape;2348;p136" title="Chart"/>
          <p:cNvPicPr preferRelativeResize="0"/>
          <p:nvPr/>
        </p:nvPicPr>
        <p:blipFill>
          <a:blip r:embed="rId3">
            <a:alphaModFix/>
          </a:blip>
          <a:stretch>
            <a:fillRect/>
          </a:stretch>
        </p:blipFill>
        <p:spPr>
          <a:xfrm>
            <a:off x="4521853" y="2205775"/>
            <a:ext cx="3049347" cy="1885526"/>
          </a:xfrm>
          <a:prstGeom prst="rect">
            <a:avLst/>
          </a:prstGeom>
          <a:noFill/>
          <a:ln>
            <a:noFill/>
          </a:ln>
        </p:spPr>
      </p:pic>
      <p:pic>
        <p:nvPicPr>
          <p:cNvPr id="2349" name="Google Shape;2349;p136" title="Chart"/>
          <p:cNvPicPr preferRelativeResize="0"/>
          <p:nvPr/>
        </p:nvPicPr>
        <p:blipFill>
          <a:blip r:embed="rId3">
            <a:alphaModFix/>
          </a:blip>
          <a:stretch>
            <a:fillRect/>
          </a:stretch>
        </p:blipFill>
        <p:spPr>
          <a:xfrm>
            <a:off x="991578" y="2237375"/>
            <a:ext cx="3049347" cy="1885526"/>
          </a:xfrm>
          <a:prstGeom prst="rect">
            <a:avLst/>
          </a:prstGeom>
          <a:noFill/>
          <a:ln>
            <a:noFill/>
          </a:ln>
        </p:spPr>
      </p:pic>
      <p:sp>
        <p:nvSpPr>
          <p:cNvPr id="2350" name="Google Shape;2350;p136"/>
          <p:cNvSpPr/>
          <p:nvPr/>
        </p:nvSpPr>
        <p:spPr>
          <a:xfrm>
            <a:off x="1754597" y="2386875"/>
            <a:ext cx="1523400" cy="15234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rgbClr val="EE0000"/>
                </a:solidFill>
                <a:latin typeface="Red Hat Display"/>
                <a:ea typeface="Red Hat Display"/>
                <a:cs typeface="Red Hat Display"/>
                <a:sym typeface="Red Hat Display"/>
              </a:rPr>
              <a:t>00%</a:t>
            </a:r>
            <a:endParaRPr sz="3200">
              <a:solidFill>
                <a:srgbClr val="EE0000"/>
              </a:solidFill>
              <a:latin typeface="Red Hat Display"/>
              <a:ea typeface="Red Hat Display"/>
              <a:cs typeface="Red Hat Display"/>
              <a:sym typeface="Red Hat Display"/>
            </a:endParaRPr>
          </a:p>
        </p:txBody>
      </p:sp>
      <p:sp>
        <p:nvSpPr>
          <p:cNvPr id="2351" name="Google Shape;2351;p136"/>
          <p:cNvSpPr/>
          <p:nvPr/>
        </p:nvSpPr>
        <p:spPr>
          <a:xfrm>
            <a:off x="5334297" y="2386875"/>
            <a:ext cx="1523400" cy="15234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rgbClr val="EE0000"/>
                </a:solidFill>
                <a:latin typeface="Red Hat Display"/>
                <a:ea typeface="Red Hat Display"/>
                <a:cs typeface="Red Hat Display"/>
                <a:sym typeface="Red Hat Display"/>
              </a:rPr>
              <a:t>00%</a:t>
            </a:r>
            <a:endParaRPr sz="3200">
              <a:solidFill>
                <a:srgbClr val="EE0000"/>
              </a:solidFill>
              <a:latin typeface="Red Hat Display"/>
              <a:ea typeface="Red Hat Display"/>
              <a:cs typeface="Red Hat Display"/>
              <a:sym typeface="Red Hat Display"/>
            </a:endParaRPr>
          </a:p>
        </p:txBody>
      </p:sp>
      <p:sp>
        <p:nvSpPr>
          <p:cNvPr id="2352" name="Google Shape;2352;p136"/>
          <p:cNvSpPr/>
          <p:nvPr/>
        </p:nvSpPr>
        <p:spPr>
          <a:xfrm>
            <a:off x="8913986" y="2386875"/>
            <a:ext cx="1523400" cy="15234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rgbClr val="EE0000"/>
                </a:solidFill>
                <a:latin typeface="Red Hat Display"/>
                <a:ea typeface="Red Hat Display"/>
                <a:cs typeface="Red Hat Display"/>
                <a:sym typeface="Red Hat Display"/>
              </a:rPr>
              <a:t>00%</a:t>
            </a:r>
            <a:endParaRPr sz="3200">
              <a:solidFill>
                <a:srgbClr val="EE0000"/>
              </a:solidFill>
              <a:latin typeface="Red Hat Display"/>
              <a:ea typeface="Red Hat Display"/>
              <a:cs typeface="Red Hat Display"/>
              <a:sym typeface="Red Hat Display"/>
            </a:endParaRPr>
          </a:p>
        </p:txBody>
      </p:sp>
      <p:sp>
        <p:nvSpPr>
          <p:cNvPr id="2353" name="Google Shape;2353;p136"/>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354" name="Google Shape;2354;p13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55" name="Google Shape;2355;p13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356" name="Google Shape;2356;p136"/>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p>
            <a:pPr indent="0" lvl="0" marL="0" rtl="0" algn="ctr">
              <a:lnSpc>
                <a:spcPct val="115000"/>
              </a:lnSpc>
              <a:spcBef>
                <a:spcPts val="0"/>
              </a:spcBef>
              <a:spcAft>
                <a:spcPts val="0"/>
              </a:spcAft>
              <a:buClr>
                <a:schemeClr val="dk1"/>
              </a:buClr>
              <a:buSzPts val="1100"/>
              <a:buFont typeface="Arial"/>
              <a:buNone/>
            </a:pPr>
            <a:r>
              <a:rPr lang="en"/>
              <a:t>Body headline</a:t>
            </a:r>
            <a:endParaRPr/>
          </a:p>
        </p:txBody>
      </p:sp>
      <p:sp>
        <p:nvSpPr>
          <p:cNvPr id="2357" name="Google Shape;2357;p136"/>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Clr>
                <a:schemeClr val="dk1"/>
              </a:buClr>
              <a:buSzPts val="1100"/>
              <a:buFont typeface="Arial"/>
              <a:buNone/>
            </a:pPr>
            <a:r>
              <a:rPr lang="en">
                <a:solidFill>
                  <a:schemeClr val="dk1"/>
                </a:solidFill>
              </a:rPr>
              <a:t>Lorem ipsum dolor sit amet, consectetuer adipiscing elit, sed diam nonummy nibh euismod.</a:t>
            </a:r>
            <a:endParaRPr/>
          </a:p>
        </p:txBody>
      </p:sp>
      <p:sp>
        <p:nvSpPr>
          <p:cNvPr id="2358" name="Google Shape;2358;p136"/>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p>
            <a:pPr indent="0" lvl="0" marL="0" rtl="0" algn="ctr">
              <a:lnSpc>
                <a:spcPct val="115000"/>
              </a:lnSpc>
              <a:spcBef>
                <a:spcPts val="0"/>
              </a:spcBef>
              <a:spcAft>
                <a:spcPts val="0"/>
              </a:spcAft>
              <a:buClr>
                <a:schemeClr val="dk1"/>
              </a:buClr>
              <a:buSzPts val="1100"/>
              <a:buFont typeface="Arial"/>
              <a:buNone/>
            </a:pPr>
            <a:r>
              <a:rPr lang="en"/>
              <a:t>Body headline</a:t>
            </a:r>
            <a:endParaRPr/>
          </a:p>
        </p:txBody>
      </p:sp>
      <p:sp>
        <p:nvSpPr>
          <p:cNvPr id="2359" name="Google Shape;2359;p136"/>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Clr>
                <a:schemeClr val="dk1"/>
              </a:buClr>
              <a:buSzPts val="1100"/>
              <a:buFont typeface="Arial"/>
              <a:buNone/>
            </a:pPr>
            <a:r>
              <a:rPr lang="en">
                <a:solidFill>
                  <a:schemeClr val="dk1"/>
                </a:solidFill>
              </a:rPr>
              <a:t>Lorem ipsum dolor sit amet, consectetuer adipiscing elit, sed diam nonummy nibh euismod.</a:t>
            </a:r>
            <a:endParaRPr/>
          </a:p>
        </p:txBody>
      </p:sp>
      <p:sp>
        <p:nvSpPr>
          <p:cNvPr id="2360" name="Google Shape;2360;p136"/>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t>Body headline</a:t>
            </a:r>
            <a:endParaRPr/>
          </a:p>
        </p:txBody>
      </p:sp>
      <p:sp>
        <p:nvSpPr>
          <p:cNvPr id="2361" name="Google Shape;2361;p136"/>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Lorem ipsum dolor sit amet, consectetuer adipiscing elit, sed diam nonummy nibh euismod.</a:t>
            </a:r>
            <a:endParaRPr/>
          </a:p>
        </p:txBody>
      </p:sp>
      <p:grpSp>
        <p:nvGrpSpPr>
          <p:cNvPr id="2362" name="Google Shape;2362;p136"/>
          <p:cNvGrpSpPr/>
          <p:nvPr/>
        </p:nvGrpSpPr>
        <p:grpSpPr>
          <a:xfrm>
            <a:off x="3815250" y="6109500"/>
            <a:ext cx="4561500" cy="748500"/>
            <a:chOff x="3815250" y="6109500"/>
            <a:chExt cx="4561500" cy="748500"/>
          </a:xfrm>
        </p:grpSpPr>
        <p:sp>
          <p:nvSpPr>
            <p:cNvPr id="2363" name="Google Shape;2363;p136"/>
            <p:cNvSpPr/>
            <p:nvPr/>
          </p:nvSpPr>
          <p:spPr>
            <a:xfrm>
              <a:off x="3815250" y="6109500"/>
              <a:ext cx="4561500" cy="748500"/>
            </a:xfrm>
            <a:prstGeom prst="rect">
              <a:avLst/>
            </a:prstGeom>
            <a:solidFill>
              <a:srgbClr val="3C8FF7">
                <a:alpha val="95750"/>
              </a:srgbClr>
            </a:solidFill>
            <a:ln>
              <a:noFill/>
            </a:ln>
          </p:spPr>
          <p:txBody>
            <a:bodyPr anchorCtr="0" anchor="ctr" bIns="91425" lIns="548625" spcFirstLastPara="1" rIns="182875" wrap="square" tIns="91425">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To edit a chart, select it and click the dropdown arrow in the top right. Select “Open source.” The percentage will need to be updated manually.</a:t>
              </a:r>
              <a:endParaRPr sz="900">
                <a:solidFill>
                  <a:schemeClr val="lt1"/>
                </a:solidFill>
                <a:latin typeface="Red Hat Display Medium"/>
                <a:ea typeface="Red Hat Display Medium"/>
                <a:cs typeface="Red Hat Display Medium"/>
                <a:sym typeface="Red Hat Display Medium"/>
              </a:endParaRPr>
            </a:p>
          </p:txBody>
        </p:sp>
        <p:pic>
          <p:nvPicPr>
            <p:cNvPr id="2364" name="Google Shape;2364;p136"/>
            <p:cNvPicPr preferRelativeResize="0"/>
            <p:nvPr/>
          </p:nvPicPr>
          <p:blipFill rotWithShape="1">
            <a:blip r:embed="rId4">
              <a:alphaModFix/>
            </a:blip>
            <a:srcRect b="0" l="20688" r="20688" t="0"/>
            <a:stretch/>
          </p:blipFill>
          <p:spPr>
            <a:xfrm>
              <a:off x="3934649" y="6181381"/>
              <a:ext cx="327274" cy="559800"/>
            </a:xfrm>
            <a:prstGeom prst="rect">
              <a:avLst/>
            </a:prstGeom>
            <a:noFill/>
            <a:ln>
              <a:noFill/>
            </a:ln>
          </p:spPr>
        </p:pic>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8" name="Shape 2368"/>
        <p:cNvGrpSpPr/>
        <p:nvPr/>
      </p:nvGrpSpPr>
      <p:grpSpPr>
        <a:xfrm>
          <a:off x="0" y="0"/>
          <a:ext cx="0" cy="0"/>
          <a:chOff x="0" y="0"/>
          <a:chExt cx="0" cy="0"/>
        </a:xfrm>
      </p:grpSpPr>
      <p:sp>
        <p:nvSpPr>
          <p:cNvPr id="2369" name="Google Shape;2369;p137"/>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Slide title should not exceed one line</a:t>
            </a:r>
            <a:endParaRPr/>
          </a:p>
        </p:txBody>
      </p:sp>
      <p:sp>
        <p:nvSpPr>
          <p:cNvPr id="2370" name="Google Shape;2370;p137"/>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
        <p:nvSpPr>
          <p:cNvPr id="2371" name="Google Shape;2371;p137"/>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372" name="Google Shape;2372;p13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73" name="Google Shape;2373;p13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374" name="Google Shape;2374;p137"/>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t>Lorem ipsum dolor sit amet, consectetuer adipiscing elit, sed diam nonummy nibh euismod tincidunt ut laoreet dolore magna aliquam erat, nostrud exerci tation ullam.</a:t>
            </a:r>
            <a:endParaRPr sz="1800"/>
          </a:p>
        </p:txBody>
      </p:sp>
      <p:sp>
        <p:nvSpPr>
          <p:cNvPr id="2375" name="Google Shape;2375;p137"/>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000</a:t>
            </a:r>
            <a:endParaRPr/>
          </a:p>
        </p:txBody>
      </p:sp>
      <p:sp>
        <p:nvSpPr>
          <p:cNvPr id="2376" name="Google Shape;2376;p137"/>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p>
            <a:pPr indent="0" lvl="0" marL="0" rtl="0" algn="l">
              <a:spcBef>
                <a:spcPts val="0"/>
              </a:spcBef>
              <a:spcAft>
                <a:spcPts val="500"/>
              </a:spcAft>
              <a:buClr>
                <a:schemeClr val="dk1"/>
              </a:buClr>
              <a:buSzPts val="1100"/>
              <a:buFont typeface="Arial"/>
              <a:buNone/>
            </a:pPr>
            <a:r>
              <a:rPr lang="en"/>
              <a:t>000</a:t>
            </a:r>
            <a:endParaRPr/>
          </a:p>
        </p:txBody>
      </p:sp>
      <p:sp>
        <p:nvSpPr>
          <p:cNvPr id="2377" name="Google Shape;2377;p137"/>
          <p:cNvSpPr txBox="1"/>
          <p:nvPr>
            <p:ph idx="5" type="subTitle"/>
          </p:nvPr>
        </p:nvSpPr>
        <p:spPr>
          <a:xfrm>
            <a:off x="4620750" y="3677388"/>
            <a:ext cx="2949600" cy="321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Body headline</a:t>
            </a:r>
            <a:endParaRPr/>
          </a:p>
        </p:txBody>
      </p:sp>
      <p:sp>
        <p:nvSpPr>
          <p:cNvPr id="2378" name="Google Shape;2378;p137"/>
          <p:cNvSpPr txBox="1"/>
          <p:nvPr>
            <p:ph idx="6" type="subTitle"/>
          </p:nvPr>
        </p:nvSpPr>
        <p:spPr>
          <a:xfrm>
            <a:off x="4620750" y="4166613"/>
            <a:ext cx="2949600" cy="915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Lorem ipsum dolor sit amet, consectetuer adipiscing elit, sed diam nonummy nibh euismod.</a:t>
            </a:r>
            <a:endParaRPr/>
          </a:p>
        </p:txBody>
      </p:sp>
      <p:sp>
        <p:nvSpPr>
          <p:cNvPr id="2379" name="Google Shape;2379;p137"/>
          <p:cNvSpPr txBox="1"/>
          <p:nvPr>
            <p:ph idx="7" type="subTitle"/>
          </p:nvPr>
        </p:nvSpPr>
        <p:spPr>
          <a:xfrm>
            <a:off x="8051175" y="3677388"/>
            <a:ext cx="2949600" cy="3219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Body headline</a:t>
            </a:r>
            <a:endParaRPr/>
          </a:p>
        </p:txBody>
      </p:sp>
      <p:sp>
        <p:nvSpPr>
          <p:cNvPr id="2380" name="Google Shape;2380;p137"/>
          <p:cNvSpPr txBox="1"/>
          <p:nvPr>
            <p:ph idx="8" type="subTitle"/>
          </p:nvPr>
        </p:nvSpPr>
        <p:spPr>
          <a:xfrm>
            <a:off x="8051175" y="4166613"/>
            <a:ext cx="2949600" cy="915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Lorem ipsum dolor sit amet, consectetuer adipiscing elit, sed diam nonummy nibh euismod.</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4" name="Shape 2384"/>
        <p:cNvGrpSpPr/>
        <p:nvPr/>
      </p:nvGrpSpPr>
      <p:grpSpPr>
        <a:xfrm>
          <a:off x="0" y="0"/>
          <a:ext cx="0" cy="0"/>
          <a:chOff x="0" y="0"/>
          <a:chExt cx="0" cy="0"/>
        </a:xfrm>
      </p:grpSpPr>
      <p:sp>
        <p:nvSpPr>
          <p:cNvPr id="2385" name="Google Shape;2385;p138"/>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Slide title should not exceed one line</a:t>
            </a:r>
            <a:endParaRPr/>
          </a:p>
        </p:txBody>
      </p:sp>
      <p:sp>
        <p:nvSpPr>
          <p:cNvPr id="2386" name="Google Shape;2386;p138"/>
          <p:cNvSpPr txBox="1"/>
          <p:nvPr>
            <p:ph idx="15"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
        <p:nvSpPr>
          <p:cNvPr id="2387" name="Google Shape;2387;p138"/>
          <p:cNvSpPr txBox="1"/>
          <p:nvPr>
            <p:ph idx="14"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388" name="Google Shape;2388;p13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89" name="Google Shape;2389;p138"/>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390" name="Google Shape;2390;p138"/>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lang="en">
                <a:latin typeface="Red Hat Display"/>
                <a:ea typeface="Red Hat Display"/>
                <a:cs typeface="Red Hat Display"/>
                <a:sym typeface="Red Hat Display"/>
              </a:rPr>
              <a:t>000</a:t>
            </a:r>
            <a:endParaRPr/>
          </a:p>
        </p:txBody>
      </p:sp>
      <p:sp>
        <p:nvSpPr>
          <p:cNvPr id="2391" name="Google Shape;2391;p138"/>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lang="en">
                <a:latin typeface="Red Hat Display"/>
                <a:ea typeface="Red Hat Display"/>
                <a:cs typeface="Red Hat Display"/>
                <a:sym typeface="Red Hat Display"/>
              </a:rPr>
              <a:t>000</a:t>
            </a:r>
            <a:endParaRPr/>
          </a:p>
        </p:txBody>
      </p:sp>
      <p:sp>
        <p:nvSpPr>
          <p:cNvPr id="2392" name="Google Shape;2392;p138"/>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lang="en">
                <a:latin typeface="Red Hat Display"/>
                <a:ea typeface="Red Hat Display"/>
                <a:cs typeface="Red Hat Display"/>
                <a:sym typeface="Red Hat Display"/>
              </a:rPr>
              <a:t>000</a:t>
            </a:r>
            <a:endParaRPr/>
          </a:p>
        </p:txBody>
      </p:sp>
      <p:sp>
        <p:nvSpPr>
          <p:cNvPr id="2393" name="Google Shape;2393;p138"/>
          <p:cNvSpPr txBox="1"/>
          <p:nvPr>
            <p:ph idx="5" type="subTitle"/>
          </p:nvPr>
        </p:nvSpPr>
        <p:spPr>
          <a:xfrm>
            <a:off x="4468300" y="3677200"/>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Body headline</a:t>
            </a:r>
            <a:endParaRPr/>
          </a:p>
        </p:txBody>
      </p:sp>
      <p:sp>
        <p:nvSpPr>
          <p:cNvPr id="2394" name="Google Shape;2394;p138"/>
          <p:cNvSpPr txBox="1"/>
          <p:nvPr>
            <p:ph idx="6" type="subTitle"/>
          </p:nvPr>
        </p:nvSpPr>
        <p:spPr>
          <a:xfrm>
            <a:off x="4468400" y="4166425"/>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Lorem ipsum dolor sit amet, consectetuer adipiscing elit, sed diam nonummy nibh euismod.</a:t>
            </a:r>
            <a:endParaRPr/>
          </a:p>
        </p:txBody>
      </p:sp>
      <p:sp>
        <p:nvSpPr>
          <p:cNvPr id="2395" name="Google Shape;2395;p138"/>
          <p:cNvSpPr txBox="1"/>
          <p:nvPr>
            <p:ph idx="7" type="subTitle"/>
          </p:nvPr>
        </p:nvSpPr>
        <p:spPr>
          <a:xfrm>
            <a:off x="8048000" y="3677200"/>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Body headline</a:t>
            </a:r>
            <a:endParaRPr/>
          </a:p>
        </p:txBody>
      </p:sp>
      <p:sp>
        <p:nvSpPr>
          <p:cNvPr id="2396" name="Google Shape;2396;p138"/>
          <p:cNvSpPr txBox="1"/>
          <p:nvPr>
            <p:ph idx="8" type="subTitle"/>
          </p:nvPr>
        </p:nvSpPr>
        <p:spPr>
          <a:xfrm>
            <a:off x="8048100" y="4166425"/>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Lorem ipsum dolor sit amet, consectetuer adipiscing elit, sed diam nonummy nibh euismod.</a:t>
            </a:r>
            <a:endParaRPr/>
          </a:p>
        </p:txBody>
      </p:sp>
      <p:sp>
        <p:nvSpPr>
          <p:cNvPr id="2397" name="Google Shape;2397;p138"/>
          <p:cNvSpPr txBox="1"/>
          <p:nvPr>
            <p:ph idx="13" type="subTitle"/>
          </p:nvPr>
        </p:nvSpPr>
        <p:spPr>
          <a:xfrm>
            <a:off x="888700" y="4166425"/>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Lorem ipsum dolor sit amet, consectetuer adipiscing elit, sed diam nonummy nibh euismod.</a:t>
            </a:r>
            <a:endParaRPr/>
          </a:p>
        </p:txBody>
      </p:sp>
      <p:sp>
        <p:nvSpPr>
          <p:cNvPr id="2398" name="Google Shape;2398;p138"/>
          <p:cNvSpPr txBox="1"/>
          <p:nvPr>
            <p:ph idx="9" type="subTitle"/>
          </p:nvPr>
        </p:nvSpPr>
        <p:spPr>
          <a:xfrm>
            <a:off x="888600" y="3677200"/>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Body headline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2" name="Shape 2402"/>
        <p:cNvGrpSpPr/>
        <p:nvPr/>
      </p:nvGrpSpPr>
      <p:grpSpPr>
        <a:xfrm>
          <a:off x="0" y="0"/>
          <a:ext cx="0" cy="0"/>
          <a:chOff x="0" y="0"/>
          <a:chExt cx="0" cy="0"/>
        </a:xfrm>
      </p:grpSpPr>
      <p:sp>
        <p:nvSpPr>
          <p:cNvPr id="2403" name="Google Shape;2403;p13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404" name="Google Shape;2404;p13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05" name="Google Shape;2405;p13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pic>
        <p:nvPicPr>
          <p:cNvPr id="2406" name="Google Shape;2406;p139" title="Chart"/>
          <p:cNvPicPr preferRelativeResize="0"/>
          <p:nvPr/>
        </p:nvPicPr>
        <p:blipFill>
          <a:blip r:embed="rId3">
            <a:alphaModFix/>
          </a:blip>
          <a:stretch>
            <a:fillRect/>
          </a:stretch>
        </p:blipFill>
        <p:spPr>
          <a:xfrm>
            <a:off x="1309250" y="1910150"/>
            <a:ext cx="9788326" cy="4012675"/>
          </a:xfrm>
          <a:prstGeom prst="rect">
            <a:avLst/>
          </a:prstGeom>
          <a:noFill/>
          <a:ln>
            <a:noFill/>
          </a:ln>
        </p:spPr>
      </p:pic>
      <p:sp>
        <p:nvSpPr>
          <p:cNvPr id="2407" name="Google Shape;2407;p139"/>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
        <p:nvSpPr>
          <p:cNvPr id="2408" name="Google Shape;2408;p139"/>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800"/>
              <a:t>Slide title should not exceed one line</a:t>
            </a:r>
            <a:endParaRPr sz="2800"/>
          </a:p>
        </p:txBody>
      </p:sp>
      <p:grpSp>
        <p:nvGrpSpPr>
          <p:cNvPr id="2409" name="Google Shape;2409;p139"/>
          <p:cNvGrpSpPr/>
          <p:nvPr/>
        </p:nvGrpSpPr>
        <p:grpSpPr>
          <a:xfrm>
            <a:off x="4440750" y="6109500"/>
            <a:ext cx="3310500" cy="748500"/>
            <a:chOff x="4440750" y="6109500"/>
            <a:chExt cx="3310500" cy="748500"/>
          </a:xfrm>
        </p:grpSpPr>
        <p:sp>
          <p:nvSpPr>
            <p:cNvPr id="2410" name="Google Shape;2410;p139"/>
            <p:cNvSpPr/>
            <p:nvPr/>
          </p:nvSpPr>
          <p:spPr>
            <a:xfrm>
              <a:off x="4440750" y="6109500"/>
              <a:ext cx="3310500" cy="748500"/>
            </a:xfrm>
            <a:prstGeom prst="rect">
              <a:avLst/>
            </a:prstGeom>
            <a:solidFill>
              <a:srgbClr val="3C8FF7">
                <a:alpha val="95750"/>
              </a:srgbClr>
            </a:solidFill>
            <a:ln>
              <a:noFill/>
            </a:ln>
          </p:spPr>
          <p:txBody>
            <a:bodyPr anchorCtr="0" anchor="ctr" bIns="91425" lIns="548625" spcFirstLastPara="1" rIns="182875" wrap="square" tIns="91425">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To edit a chart, select it and click the dropdown arrow in the top right. Select “Open source.”</a:t>
              </a:r>
              <a:endParaRPr sz="900">
                <a:solidFill>
                  <a:schemeClr val="lt1"/>
                </a:solidFill>
                <a:latin typeface="Red Hat Display Medium"/>
                <a:ea typeface="Red Hat Display Medium"/>
                <a:cs typeface="Red Hat Display Medium"/>
                <a:sym typeface="Red Hat Display Medium"/>
              </a:endParaRPr>
            </a:p>
          </p:txBody>
        </p:sp>
        <p:pic>
          <p:nvPicPr>
            <p:cNvPr id="2411" name="Google Shape;2411;p139"/>
            <p:cNvPicPr preferRelativeResize="0"/>
            <p:nvPr/>
          </p:nvPicPr>
          <p:blipFill rotWithShape="1">
            <a:blip r:embed="rId4">
              <a:alphaModFix/>
            </a:blip>
            <a:srcRect b="0" l="20688" r="20688" t="0"/>
            <a:stretch/>
          </p:blipFill>
          <p:spPr>
            <a:xfrm>
              <a:off x="4550174" y="6181381"/>
              <a:ext cx="327274" cy="559800"/>
            </a:xfrm>
            <a:prstGeom prst="rect">
              <a:avLst/>
            </a:prstGeom>
            <a:noFill/>
            <a:ln>
              <a:noFill/>
            </a:ln>
          </p:spPr>
        </p:pic>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5" name="Shape 2415"/>
        <p:cNvGrpSpPr/>
        <p:nvPr/>
      </p:nvGrpSpPr>
      <p:grpSpPr>
        <a:xfrm>
          <a:off x="0" y="0"/>
          <a:ext cx="0" cy="0"/>
          <a:chOff x="0" y="0"/>
          <a:chExt cx="0" cy="0"/>
        </a:xfrm>
      </p:grpSpPr>
      <p:sp>
        <p:nvSpPr>
          <p:cNvPr id="2416" name="Google Shape;2416;p14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417" name="Google Shape;2417;p14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18" name="Google Shape;2418;p14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419" name="Google Shape;2419;p140"/>
          <p:cNvSpPr/>
          <p:nvPr/>
        </p:nvSpPr>
        <p:spPr>
          <a:xfrm>
            <a:off x="3279600" y="2717654"/>
            <a:ext cx="7159800" cy="12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40"/>
          <p:cNvSpPr txBox="1"/>
          <p:nvPr/>
        </p:nvSpPr>
        <p:spPr>
          <a:xfrm>
            <a:off x="3279575" y="2345200"/>
            <a:ext cx="7159800" cy="1437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000">
                <a:solidFill>
                  <a:srgbClr val="EE0000"/>
                </a:solidFill>
                <a:latin typeface="Red Hat Text Medium"/>
                <a:ea typeface="Red Hat Text Medium"/>
                <a:cs typeface="Red Hat Text Medium"/>
                <a:sym typeface="Red Hat Text Medium"/>
              </a:rPr>
              <a:t>01</a:t>
            </a:r>
            <a:r>
              <a:rPr lang="en" sz="900">
                <a:latin typeface="Red Hat Text Medium"/>
                <a:ea typeface="Red Hat Text Medium"/>
                <a:cs typeface="Red Hat Text Medium"/>
                <a:sym typeface="Red Hat Text Medium"/>
              </a:rPr>
              <a:t>   </a:t>
            </a:r>
            <a:r>
              <a:rPr lang="en" sz="1200">
                <a:latin typeface="Red Hat Text"/>
                <a:ea typeface="Red Hat Text"/>
                <a:cs typeface="Red Hat Text"/>
                <a:sym typeface="Red Hat Text"/>
              </a:rPr>
              <a:t>Title of chart</a:t>
            </a:r>
            <a:endParaRPr sz="1200">
              <a:latin typeface="Red Hat Text"/>
              <a:ea typeface="Red Hat Text"/>
              <a:cs typeface="Red Hat Text"/>
              <a:sym typeface="Red Hat Text"/>
            </a:endParaRPr>
          </a:p>
        </p:txBody>
      </p:sp>
      <p:sp>
        <p:nvSpPr>
          <p:cNvPr id="2421" name="Google Shape;2421;p140"/>
          <p:cNvSpPr/>
          <p:nvPr/>
        </p:nvSpPr>
        <p:spPr>
          <a:xfrm>
            <a:off x="3279600" y="3224704"/>
            <a:ext cx="7159800" cy="12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40"/>
          <p:cNvSpPr txBox="1"/>
          <p:nvPr/>
        </p:nvSpPr>
        <p:spPr>
          <a:xfrm>
            <a:off x="3279600" y="3046350"/>
            <a:ext cx="3207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latin typeface="Red Hat Text"/>
                <a:ea typeface="Red Hat Text"/>
                <a:cs typeface="Red Hat Text"/>
                <a:sym typeface="Red Hat Text"/>
              </a:rPr>
              <a:t>00%</a:t>
            </a:r>
            <a:endParaRPr b="1" sz="900">
              <a:latin typeface="Red Hat Text"/>
              <a:ea typeface="Red Hat Text"/>
              <a:cs typeface="Red Hat Text"/>
              <a:sym typeface="Red Hat Text"/>
            </a:endParaRPr>
          </a:p>
        </p:txBody>
      </p:sp>
      <p:sp>
        <p:nvSpPr>
          <p:cNvPr id="2423" name="Google Shape;2423;p140"/>
          <p:cNvSpPr txBox="1"/>
          <p:nvPr/>
        </p:nvSpPr>
        <p:spPr>
          <a:xfrm>
            <a:off x="3635075" y="3046350"/>
            <a:ext cx="68043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latin typeface="Red Hat Text"/>
                <a:ea typeface="Red Hat Text"/>
                <a:cs typeface="Red Hat Text"/>
                <a:sym typeface="Red Hat Text"/>
              </a:rPr>
              <a:t>Lorem ipsum</a:t>
            </a:r>
            <a:endParaRPr sz="1000">
              <a:latin typeface="Red Hat Text"/>
              <a:ea typeface="Red Hat Text"/>
              <a:cs typeface="Red Hat Text"/>
              <a:sym typeface="Red Hat Text"/>
            </a:endParaRPr>
          </a:p>
        </p:txBody>
      </p:sp>
      <p:sp>
        <p:nvSpPr>
          <p:cNvPr id="2424" name="Google Shape;2424;p140"/>
          <p:cNvSpPr/>
          <p:nvPr/>
        </p:nvSpPr>
        <p:spPr>
          <a:xfrm>
            <a:off x="3279600" y="3731754"/>
            <a:ext cx="7159800" cy="12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40"/>
          <p:cNvSpPr txBox="1"/>
          <p:nvPr/>
        </p:nvSpPr>
        <p:spPr>
          <a:xfrm>
            <a:off x="3279600" y="3553400"/>
            <a:ext cx="3207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latin typeface="Red Hat Text"/>
                <a:ea typeface="Red Hat Text"/>
                <a:cs typeface="Red Hat Text"/>
                <a:sym typeface="Red Hat Text"/>
              </a:rPr>
              <a:t>00%</a:t>
            </a:r>
            <a:endParaRPr b="1" sz="900">
              <a:latin typeface="Red Hat Text"/>
              <a:ea typeface="Red Hat Text"/>
              <a:cs typeface="Red Hat Text"/>
              <a:sym typeface="Red Hat Text"/>
            </a:endParaRPr>
          </a:p>
        </p:txBody>
      </p:sp>
      <p:sp>
        <p:nvSpPr>
          <p:cNvPr id="2426" name="Google Shape;2426;p140"/>
          <p:cNvSpPr txBox="1"/>
          <p:nvPr/>
        </p:nvSpPr>
        <p:spPr>
          <a:xfrm>
            <a:off x="3635075" y="3553400"/>
            <a:ext cx="68043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latin typeface="Red Hat Text"/>
                <a:ea typeface="Red Hat Text"/>
                <a:cs typeface="Red Hat Text"/>
                <a:sym typeface="Red Hat Text"/>
              </a:rPr>
              <a:t>Lorem ipsum</a:t>
            </a:r>
            <a:endParaRPr sz="1000">
              <a:latin typeface="Red Hat Text"/>
              <a:ea typeface="Red Hat Text"/>
              <a:cs typeface="Red Hat Text"/>
              <a:sym typeface="Red Hat Text"/>
            </a:endParaRPr>
          </a:p>
        </p:txBody>
      </p:sp>
      <p:sp>
        <p:nvSpPr>
          <p:cNvPr id="2427" name="Google Shape;2427;p140"/>
          <p:cNvSpPr/>
          <p:nvPr/>
        </p:nvSpPr>
        <p:spPr>
          <a:xfrm>
            <a:off x="3279600" y="4238804"/>
            <a:ext cx="7159800" cy="12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40"/>
          <p:cNvSpPr txBox="1"/>
          <p:nvPr/>
        </p:nvSpPr>
        <p:spPr>
          <a:xfrm>
            <a:off x="3279600" y="4060450"/>
            <a:ext cx="3207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latin typeface="Red Hat Text"/>
                <a:ea typeface="Red Hat Text"/>
                <a:cs typeface="Red Hat Text"/>
                <a:sym typeface="Red Hat Text"/>
              </a:rPr>
              <a:t>00%</a:t>
            </a:r>
            <a:endParaRPr b="1" sz="900">
              <a:latin typeface="Red Hat Text"/>
              <a:ea typeface="Red Hat Text"/>
              <a:cs typeface="Red Hat Text"/>
              <a:sym typeface="Red Hat Text"/>
            </a:endParaRPr>
          </a:p>
        </p:txBody>
      </p:sp>
      <p:sp>
        <p:nvSpPr>
          <p:cNvPr id="2429" name="Google Shape;2429;p140"/>
          <p:cNvSpPr txBox="1"/>
          <p:nvPr/>
        </p:nvSpPr>
        <p:spPr>
          <a:xfrm>
            <a:off x="3635075" y="4060450"/>
            <a:ext cx="68043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latin typeface="Red Hat Text"/>
                <a:ea typeface="Red Hat Text"/>
                <a:cs typeface="Red Hat Text"/>
                <a:sym typeface="Red Hat Text"/>
              </a:rPr>
              <a:t>Lorem ipsum</a:t>
            </a:r>
            <a:endParaRPr sz="1000">
              <a:latin typeface="Red Hat Text"/>
              <a:ea typeface="Red Hat Text"/>
              <a:cs typeface="Red Hat Text"/>
              <a:sym typeface="Red Hat Text"/>
            </a:endParaRPr>
          </a:p>
        </p:txBody>
      </p:sp>
      <p:sp>
        <p:nvSpPr>
          <p:cNvPr id="2430" name="Google Shape;2430;p140"/>
          <p:cNvSpPr/>
          <p:nvPr/>
        </p:nvSpPr>
        <p:spPr>
          <a:xfrm>
            <a:off x="3279600" y="4748204"/>
            <a:ext cx="7159800" cy="12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40"/>
          <p:cNvSpPr txBox="1"/>
          <p:nvPr/>
        </p:nvSpPr>
        <p:spPr>
          <a:xfrm>
            <a:off x="3279600" y="4569850"/>
            <a:ext cx="3207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latin typeface="Red Hat Text"/>
                <a:ea typeface="Red Hat Text"/>
                <a:cs typeface="Red Hat Text"/>
                <a:sym typeface="Red Hat Text"/>
              </a:rPr>
              <a:t>00%</a:t>
            </a:r>
            <a:endParaRPr b="1" sz="900">
              <a:latin typeface="Red Hat Text"/>
              <a:ea typeface="Red Hat Text"/>
              <a:cs typeface="Red Hat Text"/>
              <a:sym typeface="Red Hat Text"/>
            </a:endParaRPr>
          </a:p>
        </p:txBody>
      </p:sp>
      <p:sp>
        <p:nvSpPr>
          <p:cNvPr id="2432" name="Google Shape;2432;p140"/>
          <p:cNvSpPr txBox="1"/>
          <p:nvPr/>
        </p:nvSpPr>
        <p:spPr>
          <a:xfrm>
            <a:off x="3635075" y="4569850"/>
            <a:ext cx="68043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latin typeface="Red Hat Text"/>
                <a:ea typeface="Red Hat Text"/>
                <a:cs typeface="Red Hat Text"/>
                <a:sym typeface="Red Hat Text"/>
              </a:rPr>
              <a:t>Lorem ipsum</a:t>
            </a:r>
            <a:endParaRPr sz="1000">
              <a:latin typeface="Red Hat Text"/>
              <a:ea typeface="Red Hat Text"/>
              <a:cs typeface="Red Hat Text"/>
              <a:sym typeface="Red Hat Text"/>
            </a:endParaRPr>
          </a:p>
        </p:txBody>
      </p:sp>
      <p:sp>
        <p:nvSpPr>
          <p:cNvPr id="2433" name="Google Shape;2433;p140"/>
          <p:cNvSpPr/>
          <p:nvPr/>
        </p:nvSpPr>
        <p:spPr>
          <a:xfrm>
            <a:off x="3279600" y="5255254"/>
            <a:ext cx="7159800" cy="12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40"/>
          <p:cNvSpPr txBox="1"/>
          <p:nvPr/>
        </p:nvSpPr>
        <p:spPr>
          <a:xfrm>
            <a:off x="3279600" y="5076900"/>
            <a:ext cx="3207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latin typeface="Red Hat Text"/>
                <a:ea typeface="Red Hat Text"/>
                <a:cs typeface="Red Hat Text"/>
                <a:sym typeface="Red Hat Text"/>
              </a:rPr>
              <a:t>00%</a:t>
            </a:r>
            <a:endParaRPr b="1" sz="900">
              <a:latin typeface="Red Hat Text"/>
              <a:ea typeface="Red Hat Text"/>
              <a:cs typeface="Red Hat Text"/>
              <a:sym typeface="Red Hat Text"/>
            </a:endParaRPr>
          </a:p>
        </p:txBody>
      </p:sp>
      <p:sp>
        <p:nvSpPr>
          <p:cNvPr id="2435" name="Google Shape;2435;p140"/>
          <p:cNvSpPr txBox="1"/>
          <p:nvPr/>
        </p:nvSpPr>
        <p:spPr>
          <a:xfrm>
            <a:off x="3635075" y="5076900"/>
            <a:ext cx="68043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latin typeface="Red Hat Text"/>
                <a:ea typeface="Red Hat Text"/>
                <a:cs typeface="Red Hat Text"/>
                <a:sym typeface="Red Hat Text"/>
              </a:rPr>
              <a:t>Lorem ipsum</a:t>
            </a:r>
            <a:endParaRPr sz="1000">
              <a:latin typeface="Red Hat Text"/>
              <a:ea typeface="Red Hat Text"/>
              <a:cs typeface="Red Hat Text"/>
              <a:sym typeface="Red Hat Text"/>
            </a:endParaRPr>
          </a:p>
        </p:txBody>
      </p:sp>
      <p:sp>
        <p:nvSpPr>
          <p:cNvPr id="2436" name="Google Shape;2436;p140"/>
          <p:cNvSpPr txBox="1"/>
          <p:nvPr/>
        </p:nvSpPr>
        <p:spPr>
          <a:xfrm>
            <a:off x="3279600" y="2539300"/>
            <a:ext cx="3207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latin typeface="Red Hat Text"/>
                <a:ea typeface="Red Hat Text"/>
                <a:cs typeface="Red Hat Text"/>
                <a:sym typeface="Red Hat Text"/>
              </a:rPr>
              <a:t>00%</a:t>
            </a:r>
            <a:endParaRPr b="1" sz="900">
              <a:latin typeface="Red Hat Text"/>
              <a:ea typeface="Red Hat Text"/>
              <a:cs typeface="Red Hat Text"/>
              <a:sym typeface="Red Hat Text"/>
            </a:endParaRPr>
          </a:p>
        </p:txBody>
      </p:sp>
      <p:sp>
        <p:nvSpPr>
          <p:cNvPr id="2437" name="Google Shape;2437;p140"/>
          <p:cNvSpPr txBox="1"/>
          <p:nvPr/>
        </p:nvSpPr>
        <p:spPr>
          <a:xfrm>
            <a:off x="3635075" y="2539300"/>
            <a:ext cx="68043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latin typeface="Red Hat Text"/>
                <a:ea typeface="Red Hat Text"/>
                <a:cs typeface="Red Hat Text"/>
                <a:sym typeface="Red Hat Text"/>
              </a:rPr>
              <a:t>Lorem ipsum</a:t>
            </a:r>
            <a:endParaRPr sz="1000">
              <a:latin typeface="Red Hat Text"/>
              <a:ea typeface="Red Hat Text"/>
              <a:cs typeface="Red Hat Text"/>
              <a:sym typeface="Red Hat Text"/>
            </a:endParaRPr>
          </a:p>
        </p:txBody>
      </p:sp>
      <p:sp>
        <p:nvSpPr>
          <p:cNvPr id="2438" name="Google Shape;2438;p140"/>
          <p:cNvSpPr/>
          <p:nvPr/>
        </p:nvSpPr>
        <p:spPr>
          <a:xfrm>
            <a:off x="3279575" y="2720625"/>
            <a:ext cx="4547100" cy="12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40"/>
          <p:cNvSpPr/>
          <p:nvPr/>
        </p:nvSpPr>
        <p:spPr>
          <a:xfrm>
            <a:off x="3279575" y="3226200"/>
            <a:ext cx="6094800" cy="1281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40"/>
          <p:cNvSpPr/>
          <p:nvPr/>
        </p:nvSpPr>
        <p:spPr>
          <a:xfrm>
            <a:off x="3279575" y="3731750"/>
            <a:ext cx="4877400" cy="12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40"/>
          <p:cNvSpPr/>
          <p:nvPr/>
        </p:nvSpPr>
        <p:spPr>
          <a:xfrm>
            <a:off x="3279575" y="4239375"/>
            <a:ext cx="4303500" cy="1281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40"/>
          <p:cNvSpPr/>
          <p:nvPr/>
        </p:nvSpPr>
        <p:spPr>
          <a:xfrm>
            <a:off x="3279575" y="4747025"/>
            <a:ext cx="5468700" cy="12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40"/>
          <p:cNvSpPr/>
          <p:nvPr/>
        </p:nvSpPr>
        <p:spPr>
          <a:xfrm>
            <a:off x="3279575" y="5257025"/>
            <a:ext cx="5834100" cy="1281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40"/>
          <p:cNvSpPr/>
          <p:nvPr/>
        </p:nvSpPr>
        <p:spPr>
          <a:xfrm>
            <a:off x="1752600" y="2720025"/>
            <a:ext cx="50700" cy="378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40"/>
          <p:cNvSpPr txBox="1"/>
          <p:nvPr/>
        </p:nvSpPr>
        <p:spPr>
          <a:xfrm>
            <a:off x="1931350" y="2732975"/>
            <a:ext cx="914400" cy="365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latin typeface="Red Hat Text"/>
                <a:ea typeface="Red Hat Text"/>
                <a:cs typeface="Red Hat Text"/>
                <a:sym typeface="Red Hat Text"/>
              </a:rPr>
              <a:t>Lorem ipsum dolor sit amet</a:t>
            </a:r>
            <a:endParaRPr sz="1000">
              <a:latin typeface="Red Hat Text"/>
              <a:ea typeface="Red Hat Text"/>
              <a:cs typeface="Red Hat Text"/>
              <a:sym typeface="Red Hat Text"/>
            </a:endParaRPr>
          </a:p>
        </p:txBody>
      </p:sp>
      <p:sp>
        <p:nvSpPr>
          <p:cNvPr id="2446" name="Google Shape;2446;p140"/>
          <p:cNvSpPr/>
          <p:nvPr/>
        </p:nvSpPr>
        <p:spPr>
          <a:xfrm>
            <a:off x="1752600" y="3227649"/>
            <a:ext cx="50700" cy="3786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40"/>
          <p:cNvSpPr txBox="1"/>
          <p:nvPr/>
        </p:nvSpPr>
        <p:spPr>
          <a:xfrm>
            <a:off x="1931350" y="3240599"/>
            <a:ext cx="914400" cy="365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latin typeface="Red Hat Text"/>
                <a:ea typeface="Red Hat Text"/>
                <a:cs typeface="Red Hat Text"/>
                <a:sym typeface="Red Hat Text"/>
              </a:rPr>
              <a:t>Lorem ipsum dolor sit amet</a:t>
            </a:r>
            <a:endParaRPr sz="1000">
              <a:latin typeface="Red Hat Text"/>
              <a:ea typeface="Red Hat Text"/>
              <a:cs typeface="Red Hat Text"/>
              <a:sym typeface="Red Hat Text"/>
            </a:endParaRPr>
          </a:p>
        </p:txBody>
      </p:sp>
      <p:sp>
        <p:nvSpPr>
          <p:cNvPr id="2448" name="Google Shape;2448;p140"/>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
        <p:nvSpPr>
          <p:cNvPr id="2449" name="Google Shape;2449;p140"/>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800"/>
              <a:t>Slide title should not exceed one line</a:t>
            </a:r>
            <a:endParaRPr sz="2800"/>
          </a:p>
        </p:txBody>
      </p:sp>
      <p:grpSp>
        <p:nvGrpSpPr>
          <p:cNvPr id="2450" name="Google Shape;2450;p140"/>
          <p:cNvGrpSpPr/>
          <p:nvPr/>
        </p:nvGrpSpPr>
        <p:grpSpPr>
          <a:xfrm>
            <a:off x="3930000" y="6109500"/>
            <a:ext cx="4332000" cy="748500"/>
            <a:chOff x="3930000" y="6109500"/>
            <a:chExt cx="4332000" cy="748500"/>
          </a:xfrm>
        </p:grpSpPr>
        <p:sp>
          <p:nvSpPr>
            <p:cNvPr id="2451" name="Google Shape;2451;p140"/>
            <p:cNvSpPr/>
            <p:nvPr/>
          </p:nvSpPr>
          <p:spPr>
            <a:xfrm>
              <a:off x="3930000" y="6109500"/>
              <a:ext cx="4332000" cy="748500"/>
            </a:xfrm>
            <a:prstGeom prst="rect">
              <a:avLst/>
            </a:prstGeom>
            <a:solidFill>
              <a:srgbClr val="3C8FF7">
                <a:alpha val="95750"/>
              </a:srgbClr>
            </a:solidFill>
            <a:ln>
              <a:noFill/>
            </a:ln>
          </p:spPr>
          <p:txBody>
            <a:bodyPr anchorCtr="0" anchor="ctr" bIns="91425" lIns="548625" spcFirstLastPara="1" rIns="274300" wrap="square" tIns="91425">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Use the “Width Scale” in the “Size &amp; Position” pane of the format options panel to adjust the percentage of the bar.</a:t>
              </a:r>
              <a:endParaRPr sz="900">
                <a:solidFill>
                  <a:schemeClr val="lt1"/>
                </a:solidFill>
                <a:latin typeface="Red Hat Display Medium"/>
                <a:ea typeface="Red Hat Display Medium"/>
                <a:cs typeface="Red Hat Display Medium"/>
                <a:sym typeface="Red Hat Display Medium"/>
              </a:endParaRPr>
            </a:p>
          </p:txBody>
        </p:sp>
        <p:pic>
          <p:nvPicPr>
            <p:cNvPr id="2452" name="Google Shape;2452;p140"/>
            <p:cNvPicPr preferRelativeResize="0"/>
            <p:nvPr/>
          </p:nvPicPr>
          <p:blipFill rotWithShape="1">
            <a:blip r:embed="rId3">
              <a:alphaModFix/>
            </a:blip>
            <a:srcRect b="0" l="20688" r="20688" t="0"/>
            <a:stretch/>
          </p:blipFill>
          <p:spPr>
            <a:xfrm>
              <a:off x="4041181" y="6181381"/>
              <a:ext cx="327274" cy="559800"/>
            </a:xfrm>
            <a:prstGeom prst="rect">
              <a:avLst/>
            </a:prstGeom>
            <a:noFill/>
            <a:ln>
              <a:noFill/>
            </a:ln>
          </p:spPr>
        </p:pic>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6" name="Shape 2456"/>
        <p:cNvGrpSpPr/>
        <p:nvPr/>
      </p:nvGrpSpPr>
      <p:grpSpPr>
        <a:xfrm>
          <a:off x="0" y="0"/>
          <a:ext cx="0" cy="0"/>
          <a:chOff x="0" y="0"/>
          <a:chExt cx="0" cy="0"/>
        </a:xfrm>
      </p:grpSpPr>
      <p:sp>
        <p:nvSpPr>
          <p:cNvPr id="2457" name="Google Shape;2457;p141"/>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458" name="Google Shape;2458;p14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59" name="Google Shape;2459;p14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460" name="Google Shape;2460;p141"/>
          <p:cNvSpPr/>
          <p:nvPr/>
        </p:nvSpPr>
        <p:spPr>
          <a:xfrm>
            <a:off x="5331871" y="2037300"/>
            <a:ext cx="5979600" cy="12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41"/>
          <p:cNvSpPr/>
          <p:nvPr/>
        </p:nvSpPr>
        <p:spPr>
          <a:xfrm>
            <a:off x="5331871" y="2544346"/>
            <a:ext cx="5979600" cy="12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41"/>
          <p:cNvSpPr txBox="1"/>
          <p:nvPr/>
        </p:nvSpPr>
        <p:spPr>
          <a:xfrm>
            <a:off x="5331871" y="2365987"/>
            <a:ext cx="3207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latin typeface="Red Hat Text"/>
                <a:ea typeface="Red Hat Text"/>
                <a:cs typeface="Red Hat Text"/>
                <a:sym typeface="Red Hat Text"/>
              </a:rPr>
              <a:t>00%</a:t>
            </a:r>
            <a:endParaRPr b="1" sz="900">
              <a:latin typeface="Red Hat Text"/>
              <a:ea typeface="Red Hat Text"/>
              <a:cs typeface="Red Hat Text"/>
              <a:sym typeface="Red Hat Text"/>
            </a:endParaRPr>
          </a:p>
        </p:txBody>
      </p:sp>
      <p:sp>
        <p:nvSpPr>
          <p:cNvPr id="2463" name="Google Shape;2463;p141"/>
          <p:cNvSpPr txBox="1"/>
          <p:nvPr/>
        </p:nvSpPr>
        <p:spPr>
          <a:xfrm>
            <a:off x="5687349" y="2365975"/>
            <a:ext cx="56241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latin typeface="Red Hat Text"/>
                <a:ea typeface="Red Hat Text"/>
                <a:cs typeface="Red Hat Text"/>
                <a:sym typeface="Red Hat Text"/>
              </a:rPr>
              <a:t>Lorem ipsum</a:t>
            </a:r>
            <a:endParaRPr sz="1000">
              <a:latin typeface="Red Hat Text"/>
              <a:ea typeface="Red Hat Text"/>
              <a:cs typeface="Red Hat Text"/>
              <a:sym typeface="Red Hat Text"/>
            </a:endParaRPr>
          </a:p>
        </p:txBody>
      </p:sp>
      <p:sp>
        <p:nvSpPr>
          <p:cNvPr id="2464" name="Google Shape;2464;p141"/>
          <p:cNvSpPr/>
          <p:nvPr/>
        </p:nvSpPr>
        <p:spPr>
          <a:xfrm>
            <a:off x="5331871" y="3051392"/>
            <a:ext cx="5979600" cy="12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41"/>
          <p:cNvSpPr txBox="1"/>
          <p:nvPr/>
        </p:nvSpPr>
        <p:spPr>
          <a:xfrm>
            <a:off x="5331871" y="2873037"/>
            <a:ext cx="3207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latin typeface="Red Hat Text"/>
                <a:ea typeface="Red Hat Text"/>
                <a:cs typeface="Red Hat Text"/>
                <a:sym typeface="Red Hat Text"/>
              </a:rPr>
              <a:t>00%</a:t>
            </a:r>
            <a:endParaRPr b="1" sz="900">
              <a:latin typeface="Red Hat Text"/>
              <a:ea typeface="Red Hat Text"/>
              <a:cs typeface="Red Hat Text"/>
              <a:sym typeface="Red Hat Text"/>
            </a:endParaRPr>
          </a:p>
        </p:txBody>
      </p:sp>
      <p:sp>
        <p:nvSpPr>
          <p:cNvPr id="2466" name="Google Shape;2466;p141"/>
          <p:cNvSpPr txBox="1"/>
          <p:nvPr/>
        </p:nvSpPr>
        <p:spPr>
          <a:xfrm>
            <a:off x="5687349" y="2873025"/>
            <a:ext cx="56241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latin typeface="Red Hat Text"/>
                <a:ea typeface="Red Hat Text"/>
                <a:cs typeface="Red Hat Text"/>
                <a:sym typeface="Red Hat Text"/>
              </a:rPr>
              <a:t>Lorem ipsum</a:t>
            </a:r>
            <a:endParaRPr sz="1000">
              <a:latin typeface="Red Hat Text"/>
              <a:ea typeface="Red Hat Text"/>
              <a:cs typeface="Red Hat Text"/>
              <a:sym typeface="Red Hat Text"/>
            </a:endParaRPr>
          </a:p>
        </p:txBody>
      </p:sp>
      <p:sp>
        <p:nvSpPr>
          <p:cNvPr id="2467" name="Google Shape;2467;p141"/>
          <p:cNvSpPr/>
          <p:nvPr/>
        </p:nvSpPr>
        <p:spPr>
          <a:xfrm>
            <a:off x="5331871" y="3558437"/>
            <a:ext cx="5979600" cy="12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41"/>
          <p:cNvSpPr txBox="1"/>
          <p:nvPr/>
        </p:nvSpPr>
        <p:spPr>
          <a:xfrm>
            <a:off x="5331871" y="3380087"/>
            <a:ext cx="3207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latin typeface="Red Hat Text"/>
                <a:ea typeface="Red Hat Text"/>
                <a:cs typeface="Red Hat Text"/>
                <a:sym typeface="Red Hat Text"/>
              </a:rPr>
              <a:t>00%</a:t>
            </a:r>
            <a:endParaRPr b="1" sz="900">
              <a:latin typeface="Red Hat Text"/>
              <a:ea typeface="Red Hat Text"/>
              <a:cs typeface="Red Hat Text"/>
              <a:sym typeface="Red Hat Text"/>
            </a:endParaRPr>
          </a:p>
        </p:txBody>
      </p:sp>
      <p:sp>
        <p:nvSpPr>
          <p:cNvPr id="2469" name="Google Shape;2469;p141"/>
          <p:cNvSpPr txBox="1"/>
          <p:nvPr/>
        </p:nvSpPr>
        <p:spPr>
          <a:xfrm>
            <a:off x="5687349" y="3380075"/>
            <a:ext cx="56241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latin typeface="Red Hat Text"/>
                <a:ea typeface="Red Hat Text"/>
                <a:cs typeface="Red Hat Text"/>
                <a:sym typeface="Red Hat Text"/>
              </a:rPr>
              <a:t>Lorem ipsum</a:t>
            </a:r>
            <a:endParaRPr sz="1000">
              <a:latin typeface="Red Hat Text"/>
              <a:ea typeface="Red Hat Text"/>
              <a:cs typeface="Red Hat Text"/>
              <a:sym typeface="Red Hat Text"/>
            </a:endParaRPr>
          </a:p>
        </p:txBody>
      </p:sp>
      <p:sp>
        <p:nvSpPr>
          <p:cNvPr id="2470" name="Google Shape;2470;p141"/>
          <p:cNvSpPr/>
          <p:nvPr/>
        </p:nvSpPr>
        <p:spPr>
          <a:xfrm>
            <a:off x="5331871" y="4067833"/>
            <a:ext cx="5979600" cy="12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41"/>
          <p:cNvSpPr txBox="1"/>
          <p:nvPr/>
        </p:nvSpPr>
        <p:spPr>
          <a:xfrm>
            <a:off x="5331871" y="3889487"/>
            <a:ext cx="3207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latin typeface="Red Hat Text"/>
                <a:ea typeface="Red Hat Text"/>
                <a:cs typeface="Red Hat Text"/>
                <a:sym typeface="Red Hat Text"/>
              </a:rPr>
              <a:t>00%</a:t>
            </a:r>
            <a:endParaRPr b="1" sz="900">
              <a:latin typeface="Red Hat Text"/>
              <a:ea typeface="Red Hat Text"/>
              <a:cs typeface="Red Hat Text"/>
              <a:sym typeface="Red Hat Text"/>
            </a:endParaRPr>
          </a:p>
        </p:txBody>
      </p:sp>
      <p:sp>
        <p:nvSpPr>
          <p:cNvPr id="2472" name="Google Shape;2472;p141"/>
          <p:cNvSpPr txBox="1"/>
          <p:nvPr/>
        </p:nvSpPr>
        <p:spPr>
          <a:xfrm>
            <a:off x="5687349" y="3889475"/>
            <a:ext cx="56241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latin typeface="Red Hat Text"/>
                <a:ea typeface="Red Hat Text"/>
                <a:cs typeface="Red Hat Text"/>
                <a:sym typeface="Red Hat Text"/>
              </a:rPr>
              <a:t>Lorem ipsum</a:t>
            </a:r>
            <a:endParaRPr sz="1000">
              <a:latin typeface="Red Hat Text"/>
              <a:ea typeface="Red Hat Text"/>
              <a:cs typeface="Red Hat Text"/>
              <a:sym typeface="Red Hat Text"/>
            </a:endParaRPr>
          </a:p>
        </p:txBody>
      </p:sp>
      <p:sp>
        <p:nvSpPr>
          <p:cNvPr id="2473" name="Google Shape;2473;p141"/>
          <p:cNvSpPr/>
          <p:nvPr/>
        </p:nvSpPr>
        <p:spPr>
          <a:xfrm>
            <a:off x="5331871" y="4574879"/>
            <a:ext cx="5979600" cy="12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41"/>
          <p:cNvSpPr txBox="1"/>
          <p:nvPr/>
        </p:nvSpPr>
        <p:spPr>
          <a:xfrm>
            <a:off x="5331871" y="4396537"/>
            <a:ext cx="3207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latin typeface="Red Hat Text"/>
                <a:ea typeface="Red Hat Text"/>
                <a:cs typeface="Red Hat Text"/>
                <a:sym typeface="Red Hat Text"/>
              </a:rPr>
              <a:t>00%</a:t>
            </a:r>
            <a:endParaRPr b="1" sz="900">
              <a:latin typeface="Red Hat Text"/>
              <a:ea typeface="Red Hat Text"/>
              <a:cs typeface="Red Hat Text"/>
              <a:sym typeface="Red Hat Text"/>
            </a:endParaRPr>
          </a:p>
        </p:txBody>
      </p:sp>
      <p:sp>
        <p:nvSpPr>
          <p:cNvPr id="2475" name="Google Shape;2475;p141"/>
          <p:cNvSpPr txBox="1"/>
          <p:nvPr/>
        </p:nvSpPr>
        <p:spPr>
          <a:xfrm>
            <a:off x="5687349" y="4396525"/>
            <a:ext cx="56241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latin typeface="Red Hat Text"/>
                <a:ea typeface="Red Hat Text"/>
                <a:cs typeface="Red Hat Text"/>
                <a:sym typeface="Red Hat Text"/>
              </a:rPr>
              <a:t>Lorem ipsum</a:t>
            </a:r>
            <a:endParaRPr sz="1000">
              <a:latin typeface="Red Hat Text"/>
              <a:ea typeface="Red Hat Text"/>
              <a:cs typeface="Red Hat Text"/>
              <a:sym typeface="Red Hat Text"/>
            </a:endParaRPr>
          </a:p>
        </p:txBody>
      </p:sp>
      <p:sp>
        <p:nvSpPr>
          <p:cNvPr id="2476" name="Google Shape;2476;p141"/>
          <p:cNvSpPr txBox="1"/>
          <p:nvPr/>
        </p:nvSpPr>
        <p:spPr>
          <a:xfrm>
            <a:off x="5331871" y="1858937"/>
            <a:ext cx="3207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latin typeface="Red Hat Text"/>
                <a:ea typeface="Red Hat Text"/>
                <a:cs typeface="Red Hat Text"/>
                <a:sym typeface="Red Hat Text"/>
              </a:rPr>
              <a:t>00%</a:t>
            </a:r>
            <a:endParaRPr b="1" sz="900">
              <a:latin typeface="Red Hat Text"/>
              <a:ea typeface="Red Hat Text"/>
              <a:cs typeface="Red Hat Text"/>
              <a:sym typeface="Red Hat Text"/>
            </a:endParaRPr>
          </a:p>
        </p:txBody>
      </p:sp>
      <p:sp>
        <p:nvSpPr>
          <p:cNvPr id="2477" name="Google Shape;2477;p141"/>
          <p:cNvSpPr txBox="1"/>
          <p:nvPr/>
        </p:nvSpPr>
        <p:spPr>
          <a:xfrm>
            <a:off x="5687349" y="1858925"/>
            <a:ext cx="56241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latin typeface="Red Hat Text"/>
                <a:ea typeface="Red Hat Text"/>
                <a:cs typeface="Red Hat Text"/>
                <a:sym typeface="Red Hat Text"/>
              </a:rPr>
              <a:t>Lorem ipsum</a:t>
            </a:r>
            <a:endParaRPr sz="1000">
              <a:latin typeface="Red Hat Text"/>
              <a:ea typeface="Red Hat Text"/>
              <a:cs typeface="Red Hat Text"/>
              <a:sym typeface="Red Hat Text"/>
            </a:endParaRPr>
          </a:p>
        </p:txBody>
      </p:sp>
      <p:sp>
        <p:nvSpPr>
          <p:cNvPr id="2478" name="Google Shape;2478;p141"/>
          <p:cNvSpPr/>
          <p:nvPr/>
        </p:nvSpPr>
        <p:spPr>
          <a:xfrm>
            <a:off x="5331850" y="2040275"/>
            <a:ext cx="4185600" cy="12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41"/>
          <p:cNvSpPr/>
          <p:nvPr/>
        </p:nvSpPr>
        <p:spPr>
          <a:xfrm>
            <a:off x="5331850" y="2545842"/>
            <a:ext cx="5090100" cy="1281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41"/>
          <p:cNvSpPr/>
          <p:nvPr/>
        </p:nvSpPr>
        <p:spPr>
          <a:xfrm>
            <a:off x="5331850" y="3051388"/>
            <a:ext cx="4073400" cy="12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41"/>
          <p:cNvSpPr/>
          <p:nvPr/>
        </p:nvSpPr>
        <p:spPr>
          <a:xfrm>
            <a:off x="5331850" y="3559009"/>
            <a:ext cx="3594000" cy="1281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41"/>
          <p:cNvSpPr/>
          <p:nvPr/>
        </p:nvSpPr>
        <p:spPr>
          <a:xfrm>
            <a:off x="5331850" y="4066654"/>
            <a:ext cx="4567200" cy="12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41"/>
          <p:cNvSpPr/>
          <p:nvPr/>
        </p:nvSpPr>
        <p:spPr>
          <a:xfrm>
            <a:off x="5331850" y="4576650"/>
            <a:ext cx="4872600" cy="1281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41"/>
          <p:cNvSpPr/>
          <p:nvPr/>
        </p:nvSpPr>
        <p:spPr>
          <a:xfrm>
            <a:off x="5331871" y="5588987"/>
            <a:ext cx="5979600" cy="12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41"/>
          <p:cNvSpPr txBox="1"/>
          <p:nvPr/>
        </p:nvSpPr>
        <p:spPr>
          <a:xfrm>
            <a:off x="5331871" y="5410637"/>
            <a:ext cx="3207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latin typeface="Red Hat Text"/>
                <a:ea typeface="Red Hat Text"/>
                <a:cs typeface="Red Hat Text"/>
                <a:sym typeface="Red Hat Text"/>
              </a:rPr>
              <a:t>00%</a:t>
            </a:r>
            <a:endParaRPr b="1" sz="900">
              <a:latin typeface="Red Hat Text"/>
              <a:ea typeface="Red Hat Text"/>
              <a:cs typeface="Red Hat Text"/>
              <a:sym typeface="Red Hat Text"/>
            </a:endParaRPr>
          </a:p>
        </p:txBody>
      </p:sp>
      <p:sp>
        <p:nvSpPr>
          <p:cNvPr id="2486" name="Google Shape;2486;p141"/>
          <p:cNvSpPr txBox="1"/>
          <p:nvPr/>
        </p:nvSpPr>
        <p:spPr>
          <a:xfrm>
            <a:off x="5687349" y="5410625"/>
            <a:ext cx="56241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latin typeface="Red Hat Text"/>
                <a:ea typeface="Red Hat Text"/>
                <a:cs typeface="Red Hat Text"/>
                <a:sym typeface="Red Hat Text"/>
              </a:rPr>
              <a:t>Lorem ipsum</a:t>
            </a:r>
            <a:endParaRPr sz="1000">
              <a:latin typeface="Red Hat Text"/>
              <a:ea typeface="Red Hat Text"/>
              <a:cs typeface="Red Hat Text"/>
              <a:sym typeface="Red Hat Text"/>
            </a:endParaRPr>
          </a:p>
        </p:txBody>
      </p:sp>
      <p:sp>
        <p:nvSpPr>
          <p:cNvPr id="2487" name="Google Shape;2487;p141"/>
          <p:cNvSpPr/>
          <p:nvPr/>
        </p:nvSpPr>
        <p:spPr>
          <a:xfrm>
            <a:off x="5331850" y="5589559"/>
            <a:ext cx="3594000" cy="1281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41"/>
          <p:cNvSpPr txBox="1"/>
          <p:nvPr/>
        </p:nvSpPr>
        <p:spPr>
          <a:xfrm>
            <a:off x="5331871" y="4905062"/>
            <a:ext cx="3207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latin typeface="Red Hat Text"/>
                <a:ea typeface="Red Hat Text"/>
                <a:cs typeface="Red Hat Text"/>
                <a:sym typeface="Red Hat Text"/>
              </a:rPr>
              <a:t>00%</a:t>
            </a:r>
            <a:endParaRPr b="1" sz="900">
              <a:latin typeface="Red Hat Text"/>
              <a:ea typeface="Red Hat Text"/>
              <a:cs typeface="Red Hat Text"/>
              <a:sym typeface="Red Hat Text"/>
            </a:endParaRPr>
          </a:p>
        </p:txBody>
      </p:sp>
      <p:sp>
        <p:nvSpPr>
          <p:cNvPr id="2489" name="Google Shape;2489;p141"/>
          <p:cNvSpPr txBox="1"/>
          <p:nvPr/>
        </p:nvSpPr>
        <p:spPr>
          <a:xfrm>
            <a:off x="5687349" y="4905050"/>
            <a:ext cx="56241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latin typeface="Red Hat Text"/>
                <a:ea typeface="Red Hat Text"/>
                <a:cs typeface="Red Hat Text"/>
                <a:sym typeface="Red Hat Text"/>
              </a:rPr>
              <a:t>Lorem ipsum</a:t>
            </a:r>
            <a:endParaRPr sz="1000">
              <a:latin typeface="Red Hat Text"/>
              <a:ea typeface="Red Hat Text"/>
              <a:cs typeface="Red Hat Text"/>
              <a:sym typeface="Red Hat Text"/>
            </a:endParaRPr>
          </a:p>
        </p:txBody>
      </p:sp>
      <p:sp>
        <p:nvSpPr>
          <p:cNvPr id="2490" name="Google Shape;2490;p141"/>
          <p:cNvSpPr/>
          <p:nvPr/>
        </p:nvSpPr>
        <p:spPr>
          <a:xfrm>
            <a:off x="5331850" y="5082229"/>
            <a:ext cx="4567200" cy="12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41"/>
          <p:cNvSpPr/>
          <p:nvPr/>
        </p:nvSpPr>
        <p:spPr>
          <a:xfrm>
            <a:off x="885050" y="5339300"/>
            <a:ext cx="50700" cy="378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41"/>
          <p:cNvSpPr txBox="1"/>
          <p:nvPr/>
        </p:nvSpPr>
        <p:spPr>
          <a:xfrm>
            <a:off x="1063800" y="5352250"/>
            <a:ext cx="914400" cy="365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latin typeface="Red Hat Text"/>
                <a:ea typeface="Red Hat Text"/>
                <a:cs typeface="Red Hat Text"/>
                <a:sym typeface="Red Hat Text"/>
              </a:rPr>
              <a:t>Lorem ipsum dolor sit amet</a:t>
            </a:r>
            <a:endParaRPr sz="1000">
              <a:latin typeface="Red Hat Text"/>
              <a:ea typeface="Red Hat Text"/>
              <a:cs typeface="Red Hat Text"/>
              <a:sym typeface="Red Hat Text"/>
            </a:endParaRPr>
          </a:p>
        </p:txBody>
      </p:sp>
      <p:sp>
        <p:nvSpPr>
          <p:cNvPr id="2493" name="Google Shape;2493;p141"/>
          <p:cNvSpPr/>
          <p:nvPr/>
        </p:nvSpPr>
        <p:spPr>
          <a:xfrm>
            <a:off x="2079828" y="5339274"/>
            <a:ext cx="50700" cy="3786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41"/>
          <p:cNvSpPr txBox="1"/>
          <p:nvPr/>
        </p:nvSpPr>
        <p:spPr>
          <a:xfrm>
            <a:off x="2258578" y="5352224"/>
            <a:ext cx="914400" cy="365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00">
                <a:latin typeface="Red Hat Text"/>
                <a:ea typeface="Red Hat Text"/>
                <a:cs typeface="Red Hat Text"/>
                <a:sym typeface="Red Hat Text"/>
              </a:rPr>
              <a:t>Lorem ipsum dolor sit amet</a:t>
            </a:r>
            <a:endParaRPr sz="1000">
              <a:latin typeface="Red Hat Text"/>
              <a:ea typeface="Red Hat Text"/>
              <a:cs typeface="Red Hat Text"/>
              <a:sym typeface="Red Hat Text"/>
            </a:endParaRPr>
          </a:p>
        </p:txBody>
      </p:sp>
      <p:sp>
        <p:nvSpPr>
          <p:cNvPr id="2495" name="Google Shape;2495;p141"/>
          <p:cNvSpPr txBox="1"/>
          <p:nvPr/>
        </p:nvSpPr>
        <p:spPr>
          <a:xfrm>
            <a:off x="5331850" y="1651175"/>
            <a:ext cx="5979600" cy="1437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1000">
                <a:solidFill>
                  <a:srgbClr val="EE0000"/>
                </a:solidFill>
                <a:latin typeface="Red Hat Text Medium"/>
                <a:ea typeface="Red Hat Text Medium"/>
                <a:cs typeface="Red Hat Text Medium"/>
                <a:sym typeface="Red Hat Text Medium"/>
              </a:rPr>
              <a:t>01</a:t>
            </a:r>
            <a:r>
              <a:rPr lang="en" sz="900">
                <a:latin typeface="Red Hat Text Medium"/>
                <a:ea typeface="Red Hat Text Medium"/>
                <a:cs typeface="Red Hat Text Medium"/>
                <a:sym typeface="Red Hat Text Medium"/>
              </a:rPr>
              <a:t>   </a:t>
            </a:r>
            <a:r>
              <a:rPr lang="en" sz="1200">
                <a:latin typeface="Red Hat Text"/>
                <a:ea typeface="Red Hat Text"/>
                <a:cs typeface="Red Hat Text"/>
                <a:sym typeface="Red Hat Text"/>
              </a:rPr>
              <a:t>Title of chart</a:t>
            </a:r>
            <a:endParaRPr sz="1200">
              <a:latin typeface="Red Hat Text"/>
              <a:ea typeface="Red Hat Text"/>
              <a:cs typeface="Red Hat Text"/>
              <a:sym typeface="Red Hat Text"/>
            </a:endParaRPr>
          </a:p>
        </p:txBody>
      </p:sp>
      <p:sp>
        <p:nvSpPr>
          <p:cNvPr id="2496" name="Google Shape;2496;p141"/>
          <p:cNvSpPr txBox="1"/>
          <p:nvPr>
            <p:ph type="title"/>
          </p:nvPr>
        </p:nvSpPr>
        <p:spPr>
          <a:xfrm>
            <a:off x="885050" y="1545500"/>
            <a:ext cx="4114800" cy="12900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t>Slide title should not exceed three lines Lorem ipsum dolor sit amet consectetuer</a:t>
            </a:r>
            <a:endParaRPr/>
          </a:p>
        </p:txBody>
      </p:sp>
      <p:sp>
        <p:nvSpPr>
          <p:cNvPr id="2497" name="Google Shape;2497;p141"/>
          <p:cNvSpPr txBox="1"/>
          <p:nvPr>
            <p:ph idx="1" type="subTitle"/>
          </p:nvPr>
        </p:nvSpPr>
        <p:spPr>
          <a:xfrm>
            <a:off x="885050" y="2987550"/>
            <a:ext cx="3291900" cy="11067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500"/>
              </a:spcAft>
              <a:buNone/>
            </a:pPr>
            <a:r>
              <a:rPr lang="en" sz="1800"/>
              <a:t>Optional subheading should not exceed three lines Lorem ipsum dolor sit amet consectetuer</a:t>
            </a:r>
            <a:endParaRPr sz="1800"/>
          </a:p>
        </p:txBody>
      </p:sp>
      <p:grpSp>
        <p:nvGrpSpPr>
          <p:cNvPr id="2498" name="Google Shape;2498;p141"/>
          <p:cNvGrpSpPr/>
          <p:nvPr/>
        </p:nvGrpSpPr>
        <p:grpSpPr>
          <a:xfrm>
            <a:off x="3930000" y="6109500"/>
            <a:ext cx="4332000" cy="748500"/>
            <a:chOff x="3930000" y="6109500"/>
            <a:chExt cx="4332000" cy="748500"/>
          </a:xfrm>
        </p:grpSpPr>
        <p:sp>
          <p:nvSpPr>
            <p:cNvPr id="2499" name="Google Shape;2499;p141"/>
            <p:cNvSpPr/>
            <p:nvPr/>
          </p:nvSpPr>
          <p:spPr>
            <a:xfrm>
              <a:off x="3930000" y="6109500"/>
              <a:ext cx="4332000" cy="748500"/>
            </a:xfrm>
            <a:prstGeom prst="rect">
              <a:avLst/>
            </a:prstGeom>
            <a:solidFill>
              <a:srgbClr val="3C8FF7">
                <a:alpha val="95750"/>
              </a:srgbClr>
            </a:solidFill>
            <a:ln>
              <a:noFill/>
            </a:ln>
          </p:spPr>
          <p:txBody>
            <a:bodyPr anchorCtr="0" anchor="ctr" bIns="91425" lIns="548625" spcFirstLastPara="1" rIns="274300" wrap="square" tIns="91425">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Use the “Width Scale” in the “Size &amp; Position” pane of the format options panel to adjust the percentage of the bar.</a:t>
              </a:r>
              <a:endParaRPr sz="900">
                <a:solidFill>
                  <a:schemeClr val="lt1"/>
                </a:solidFill>
                <a:latin typeface="Red Hat Display Medium"/>
                <a:ea typeface="Red Hat Display Medium"/>
                <a:cs typeface="Red Hat Display Medium"/>
                <a:sym typeface="Red Hat Display Medium"/>
              </a:endParaRPr>
            </a:p>
          </p:txBody>
        </p:sp>
        <p:pic>
          <p:nvPicPr>
            <p:cNvPr id="2500" name="Google Shape;2500;p141"/>
            <p:cNvPicPr preferRelativeResize="0"/>
            <p:nvPr/>
          </p:nvPicPr>
          <p:blipFill rotWithShape="1">
            <a:blip r:embed="rId3">
              <a:alphaModFix/>
            </a:blip>
            <a:srcRect b="0" l="20688" r="20688" t="0"/>
            <a:stretch/>
          </p:blipFill>
          <p:spPr>
            <a:xfrm>
              <a:off x="4029345" y="6181381"/>
              <a:ext cx="327274" cy="559800"/>
            </a:xfrm>
            <a:prstGeom prst="rect">
              <a:avLst/>
            </a:prstGeom>
            <a:noFill/>
            <a:ln>
              <a:noFill/>
            </a:ln>
          </p:spPr>
        </p:pic>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4" name="Shape 2504"/>
        <p:cNvGrpSpPr/>
        <p:nvPr/>
      </p:nvGrpSpPr>
      <p:grpSpPr>
        <a:xfrm>
          <a:off x="0" y="0"/>
          <a:ext cx="0" cy="0"/>
          <a:chOff x="0" y="0"/>
          <a:chExt cx="0" cy="0"/>
        </a:xfrm>
      </p:grpSpPr>
      <p:sp>
        <p:nvSpPr>
          <p:cNvPr id="2505" name="Google Shape;2505;p142"/>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506" name="Google Shape;2506;p14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07" name="Google Shape;2507;p14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graphicFrame>
        <p:nvGraphicFramePr>
          <p:cNvPr id="2508" name="Google Shape;2508;p142"/>
          <p:cNvGraphicFramePr/>
          <p:nvPr/>
        </p:nvGraphicFramePr>
        <p:xfrm>
          <a:off x="5148000" y="1522600"/>
          <a:ext cx="3000000" cy="3000000"/>
        </p:xfrm>
        <a:graphic>
          <a:graphicData uri="http://schemas.openxmlformats.org/drawingml/2006/table">
            <a:tbl>
              <a:tblPr>
                <a:noFill/>
                <a:tableStyleId>{F8A23D0D-2419-4AE4-9673-379DF4FB0FCC}</a:tableStyleId>
              </a:tblPr>
              <a:tblGrid>
                <a:gridCol w="1538900"/>
                <a:gridCol w="1538900"/>
                <a:gridCol w="1538900"/>
                <a:gridCol w="1538900"/>
              </a:tblGrid>
              <a:tr h="507125">
                <a:tc>
                  <a:txBody>
                    <a:bodyPr/>
                    <a:lstStyle/>
                    <a:p>
                      <a:pPr indent="0" lvl="0" marL="0" rtl="0" algn="l">
                        <a:spcBef>
                          <a:spcPts val="0"/>
                        </a:spcBef>
                        <a:spcAft>
                          <a:spcPts val="0"/>
                        </a:spcAft>
                        <a:buNone/>
                      </a:pPr>
                      <a:r>
                        <a:t/>
                      </a:r>
                      <a:endParaRPr sz="1100">
                        <a:latin typeface="Red Hat Text"/>
                        <a:ea typeface="Red Hat Text"/>
                        <a:cs typeface="Red Hat Text"/>
                        <a:sym typeface="Red Hat Tex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latin typeface="Red Hat Text Medium"/>
                          <a:ea typeface="Red Hat Text Medium"/>
                          <a:cs typeface="Red Hat Text Medium"/>
                          <a:sym typeface="Red Hat Text Medium"/>
                        </a:rPr>
                        <a:t>Column header</a:t>
                      </a:r>
                      <a:br>
                        <a:rPr lang="en" sz="1100">
                          <a:latin typeface="Red Hat Text Medium"/>
                          <a:ea typeface="Red Hat Text Medium"/>
                          <a:cs typeface="Red Hat Text Medium"/>
                          <a:sym typeface="Red Hat Text Medium"/>
                        </a:rPr>
                      </a:br>
                      <a:r>
                        <a:rPr lang="en" sz="1100">
                          <a:latin typeface="Red Hat Text Medium"/>
                          <a:ea typeface="Red Hat Text Medium"/>
                          <a:cs typeface="Red Hat Text Medium"/>
                          <a:sym typeface="Red Hat Text Medium"/>
                        </a:rPr>
                        <a:t>two lines maximum</a:t>
                      </a:r>
                      <a:endParaRPr sz="1100">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Red Hat Text Medium"/>
                          <a:ea typeface="Red Hat Text Medium"/>
                          <a:cs typeface="Red Hat Text Medium"/>
                          <a:sym typeface="Red Hat Text Medium"/>
                        </a:rPr>
                        <a:t>Column header </a:t>
                      </a:r>
                      <a:br>
                        <a:rPr lang="en" sz="1100">
                          <a:solidFill>
                            <a:schemeClr val="dk1"/>
                          </a:solidFill>
                          <a:latin typeface="Red Hat Text Medium"/>
                          <a:ea typeface="Red Hat Text Medium"/>
                          <a:cs typeface="Red Hat Text Medium"/>
                          <a:sym typeface="Red Hat Text Medium"/>
                        </a:rPr>
                      </a:br>
                      <a:r>
                        <a:rPr lang="en" sz="1100">
                          <a:solidFill>
                            <a:schemeClr val="dk1"/>
                          </a:solidFill>
                          <a:latin typeface="Red Hat Text Medium"/>
                          <a:ea typeface="Red Hat Text Medium"/>
                          <a:cs typeface="Red Hat Text Medium"/>
                          <a:sym typeface="Red Hat Text Medium"/>
                        </a:rPr>
                        <a:t>two lines maximum</a:t>
                      </a:r>
                      <a:endParaRPr sz="1100">
                        <a:solidFill>
                          <a:schemeClr val="dk1"/>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Red Hat Text Medium"/>
                          <a:ea typeface="Red Hat Text Medium"/>
                          <a:cs typeface="Red Hat Text Medium"/>
                          <a:sym typeface="Red Hat Text Medium"/>
                        </a:rPr>
                        <a:t>Column header </a:t>
                      </a:r>
                      <a:br>
                        <a:rPr lang="en" sz="1100">
                          <a:solidFill>
                            <a:schemeClr val="dk1"/>
                          </a:solidFill>
                          <a:latin typeface="Red Hat Text Medium"/>
                          <a:ea typeface="Red Hat Text Medium"/>
                          <a:cs typeface="Red Hat Text Medium"/>
                          <a:sym typeface="Red Hat Text Medium"/>
                        </a:rPr>
                      </a:br>
                      <a:r>
                        <a:rPr lang="en" sz="1100">
                          <a:solidFill>
                            <a:schemeClr val="dk1"/>
                          </a:solidFill>
                          <a:latin typeface="Red Hat Text Medium"/>
                          <a:ea typeface="Red Hat Text Medium"/>
                          <a:cs typeface="Red Hat Text Medium"/>
                          <a:sym typeface="Red Hat Text Medium"/>
                        </a:rPr>
                        <a:t>two lines maximum</a:t>
                      </a:r>
                      <a:endParaRPr sz="1100">
                        <a:solidFill>
                          <a:schemeClr val="dk1"/>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r>
              <a:tr h="507125">
                <a:tc>
                  <a:txBody>
                    <a:bodyPr/>
                    <a:lstStyle/>
                    <a:p>
                      <a:pPr indent="0" lvl="0" marL="0" rtl="0" algn="l">
                        <a:spcBef>
                          <a:spcPts val="0"/>
                        </a:spcBef>
                        <a:spcAft>
                          <a:spcPts val="0"/>
                        </a:spcAft>
                        <a:buClr>
                          <a:schemeClr val="dk1"/>
                        </a:buClr>
                        <a:buSzPts val="1100"/>
                        <a:buFont typeface="Arial"/>
                        <a:buNone/>
                      </a:pPr>
                      <a:r>
                        <a:rPr lang="en" sz="1100">
                          <a:latin typeface="Red Hat Text Medium"/>
                          <a:ea typeface="Red Hat Text Medium"/>
                          <a:cs typeface="Red Hat Text Medium"/>
                          <a:sym typeface="Red Hat Text Medium"/>
                        </a:rPr>
                        <a:t>Row header with</a:t>
                      </a:r>
                      <a:endParaRPr sz="1100">
                        <a:latin typeface="Red Hat Text Medium"/>
                        <a:ea typeface="Red Hat Text Medium"/>
                        <a:cs typeface="Red Hat Text Medium"/>
                        <a:sym typeface="Red Hat Text Medium"/>
                      </a:endParaRPr>
                    </a:p>
                    <a:p>
                      <a:pPr indent="0" lvl="0" marL="0" rtl="0" algn="l">
                        <a:spcBef>
                          <a:spcPts val="0"/>
                        </a:spcBef>
                        <a:spcAft>
                          <a:spcPts val="0"/>
                        </a:spcAft>
                        <a:buNone/>
                      </a:pPr>
                      <a:r>
                        <a:rPr lang="en" sz="1100">
                          <a:latin typeface="Red Hat Text Medium"/>
                          <a:ea typeface="Red Hat Text Medium"/>
                          <a:cs typeface="Red Hat Text Medium"/>
                          <a:sym typeface="Red Hat Text Medium"/>
                        </a:rPr>
                        <a:t>two lines maximum</a:t>
                      </a:r>
                      <a:endParaRPr sz="1100">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EBEBEB"/>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EBEBEB"/>
                      </a:solidFill>
                      <a:prstDash val="solid"/>
                      <a:round/>
                      <a:headEnd len="sm" w="sm" type="none"/>
                      <a:tailEnd len="sm" w="sm" type="none"/>
                    </a:lnB>
                  </a:tcPr>
                </a:tc>
              </a:tr>
              <a:tr h="507125">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Red Hat Text Medium"/>
                          <a:ea typeface="Red Hat Text Medium"/>
                          <a:cs typeface="Red Hat Text Medium"/>
                          <a:sym typeface="Red Hat Text Medium"/>
                        </a:rPr>
                        <a:t>Row header with</a:t>
                      </a:r>
                      <a:endParaRPr sz="1100">
                        <a:solidFill>
                          <a:schemeClr val="dk1"/>
                        </a:solidFill>
                        <a:latin typeface="Red Hat Text Medium"/>
                        <a:ea typeface="Red Hat Text Medium"/>
                        <a:cs typeface="Red Hat Text Medium"/>
                        <a:sym typeface="Red Hat Text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Red Hat Text Medium"/>
                          <a:ea typeface="Red Hat Text Medium"/>
                          <a:cs typeface="Red Hat Text Medium"/>
                          <a:sym typeface="Red Hat Text Medium"/>
                        </a:rPr>
                        <a:t>two lines maximum</a:t>
                      </a:r>
                      <a:endParaRPr sz="1100">
                        <a:solidFill>
                          <a:schemeClr val="dk1"/>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Clr>
                          <a:schemeClr val="dk1"/>
                        </a:buClr>
                        <a:buSzPts val="1100"/>
                        <a:buFont typeface="Arial"/>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Clr>
                          <a:schemeClr val="dk1"/>
                        </a:buClr>
                        <a:buSzPts val="1100"/>
                        <a:buFont typeface="Arial"/>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Clr>
                          <a:schemeClr val="dk1"/>
                        </a:buClr>
                        <a:buSzPts val="1100"/>
                        <a:buFont typeface="Arial"/>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r>
              <a:tr h="507125">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Red Hat Text Medium"/>
                          <a:ea typeface="Red Hat Text Medium"/>
                          <a:cs typeface="Red Hat Text Medium"/>
                          <a:sym typeface="Red Hat Text Medium"/>
                        </a:rPr>
                        <a:t>Row header with</a:t>
                      </a:r>
                      <a:endParaRPr sz="1100">
                        <a:solidFill>
                          <a:schemeClr val="dk1"/>
                        </a:solidFill>
                        <a:latin typeface="Red Hat Text Medium"/>
                        <a:ea typeface="Red Hat Text Medium"/>
                        <a:cs typeface="Red Hat Text Medium"/>
                        <a:sym typeface="Red Hat Text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Red Hat Text Medium"/>
                          <a:ea typeface="Red Hat Text Medium"/>
                          <a:cs typeface="Red Hat Text Medium"/>
                          <a:sym typeface="Red Hat Text Medium"/>
                        </a:rPr>
                        <a:t>two lines maximum</a:t>
                      </a:r>
                      <a:endParaRPr sz="1100">
                        <a:solidFill>
                          <a:schemeClr val="dk1"/>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r>
              <a:tr h="507125">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Red Hat Text Medium"/>
                          <a:ea typeface="Red Hat Text Medium"/>
                          <a:cs typeface="Red Hat Text Medium"/>
                          <a:sym typeface="Red Hat Text Medium"/>
                        </a:rPr>
                        <a:t>Row header with</a:t>
                      </a:r>
                      <a:endParaRPr sz="1100">
                        <a:solidFill>
                          <a:schemeClr val="dk1"/>
                        </a:solidFill>
                        <a:latin typeface="Red Hat Text Medium"/>
                        <a:ea typeface="Red Hat Text Medium"/>
                        <a:cs typeface="Red Hat Text Medium"/>
                        <a:sym typeface="Red Hat Text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Red Hat Text Medium"/>
                          <a:ea typeface="Red Hat Text Medium"/>
                          <a:cs typeface="Red Hat Text Medium"/>
                          <a:sym typeface="Red Hat Text Medium"/>
                        </a:rPr>
                        <a:t>two lines maximum</a:t>
                      </a:r>
                      <a:endParaRPr sz="1100">
                        <a:solidFill>
                          <a:schemeClr val="dk1"/>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Clr>
                          <a:schemeClr val="dk1"/>
                        </a:buClr>
                        <a:buSzPts val="1100"/>
                        <a:buFont typeface="Arial"/>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Clr>
                          <a:schemeClr val="dk1"/>
                        </a:buClr>
                        <a:buSzPts val="1100"/>
                        <a:buFont typeface="Arial"/>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Clr>
                          <a:schemeClr val="dk1"/>
                        </a:buClr>
                        <a:buSzPts val="1100"/>
                        <a:buFont typeface="Arial"/>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r>
              <a:tr h="507125">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Red Hat Text Medium"/>
                          <a:ea typeface="Red Hat Text Medium"/>
                          <a:cs typeface="Red Hat Text Medium"/>
                          <a:sym typeface="Red Hat Text Medium"/>
                        </a:rPr>
                        <a:t>Row header with</a:t>
                      </a:r>
                      <a:endParaRPr sz="1100">
                        <a:solidFill>
                          <a:schemeClr val="dk1"/>
                        </a:solidFill>
                        <a:latin typeface="Red Hat Text Medium"/>
                        <a:ea typeface="Red Hat Text Medium"/>
                        <a:cs typeface="Red Hat Text Medium"/>
                        <a:sym typeface="Red Hat Text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Red Hat Text Medium"/>
                          <a:ea typeface="Red Hat Text Medium"/>
                          <a:cs typeface="Red Hat Text Medium"/>
                          <a:sym typeface="Red Hat Text Medium"/>
                        </a:rPr>
                        <a:t>two lines maximum</a:t>
                      </a:r>
                      <a:endParaRPr sz="1100">
                        <a:solidFill>
                          <a:schemeClr val="dk1"/>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r>
              <a:tr h="507125">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Red Hat Text Medium"/>
                          <a:ea typeface="Red Hat Text Medium"/>
                          <a:cs typeface="Red Hat Text Medium"/>
                          <a:sym typeface="Red Hat Text Medium"/>
                        </a:rPr>
                        <a:t>Row header with</a:t>
                      </a:r>
                      <a:endParaRPr sz="1100">
                        <a:solidFill>
                          <a:schemeClr val="dk1"/>
                        </a:solidFill>
                        <a:latin typeface="Red Hat Text Medium"/>
                        <a:ea typeface="Red Hat Text Medium"/>
                        <a:cs typeface="Red Hat Text Medium"/>
                        <a:sym typeface="Red Hat Text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Red Hat Text Medium"/>
                          <a:ea typeface="Red Hat Text Medium"/>
                          <a:cs typeface="Red Hat Text Medium"/>
                          <a:sym typeface="Red Hat Text Medium"/>
                        </a:rPr>
                        <a:t>two lines maximum</a:t>
                      </a:r>
                      <a:endParaRPr sz="1100">
                        <a:solidFill>
                          <a:schemeClr val="dk1"/>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Clr>
                          <a:schemeClr val="dk1"/>
                        </a:buClr>
                        <a:buSzPts val="1100"/>
                        <a:buFont typeface="Arial"/>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Clr>
                          <a:schemeClr val="dk1"/>
                        </a:buClr>
                        <a:buSzPts val="1100"/>
                        <a:buFont typeface="Arial"/>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Clr>
                          <a:schemeClr val="dk1"/>
                        </a:buClr>
                        <a:buSzPts val="1100"/>
                        <a:buFont typeface="Arial"/>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r>
              <a:tr h="507125">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Red Hat Text Medium"/>
                          <a:ea typeface="Red Hat Text Medium"/>
                          <a:cs typeface="Red Hat Text Medium"/>
                          <a:sym typeface="Red Hat Text Medium"/>
                        </a:rPr>
                        <a:t>Row header with</a:t>
                      </a:r>
                      <a:endParaRPr sz="1100">
                        <a:solidFill>
                          <a:schemeClr val="dk1"/>
                        </a:solidFill>
                        <a:latin typeface="Red Hat Text Medium"/>
                        <a:ea typeface="Red Hat Text Medium"/>
                        <a:cs typeface="Red Hat Text Medium"/>
                        <a:sym typeface="Red Hat Text Medium"/>
                      </a:endParaRPr>
                    </a:p>
                    <a:p>
                      <a:pPr indent="0" lvl="0" marL="0" rtl="0" algn="l">
                        <a:spcBef>
                          <a:spcPts val="0"/>
                        </a:spcBef>
                        <a:spcAft>
                          <a:spcPts val="0"/>
                        </a:spcAft>
                        <a:buClr>
                          <a:schemeClr val="dk1"/>
                        </a:buClr>
                        <a:buSzPts val="1100"/>
                        <a:buFont typeface="Arial"/>
                        <a:buNone/>
                      </a:pPr>
                      <a:r>
                        <a:rPr lang="en" sz="1100">
                          <a:solidFill>
                            <a:schemeClr val="dk1"/>
                          </a:solidFill>
                          <a:latin typeface="Red Hat Text Medium"/>
                          <a:ea typeface="Red Hat Text Medium"/>
                          <a:cs typeface="Red Hat Text Medium"/>
                          <a:sym typeface="Red Hat Text Medium"/>
                        </a:rPr>
                        <a:t>two lines maximum</a:t>
                      </a:r>
                      <a:endParaRPr sz="1100">
                        <a:solidFill>
                          <a:schemeClr val="dk1"/>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509" name="Google Shape;2509;p142"/>
          <p:cNvSpPr txBox="1"/>
          <p:nvPr/>
        </p:nvSpPr>
        <p:spPr>
          <a:xfrm>
            <a:off x="5148000" y="1396950"/>
            <a:ext cx="64866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solidFill>
                  <a:srgbClr val="EE0000"/>
                </a:solidFill>
                <a:latin typeface="Red Hat Text Medium"/>
                <a:ea typeface="Red Hat Text Medium"/>
                <a:cs typeface="Red Hat Text Medium"/>
                <a:sym typeface="Red Hat Text Medium"/>
              </a:rPr>
              <a:t>01</a:t>
            </a:r>
            <a:r>
              <a:rPr lang="en" sz="900">
                <a:latin typeface="Red Hat Text Medium"/>
                <a:ea typeface="Red Hat Text Medium"/>
                <a:cs typeface="Red Hat Text Medium"/>
                <a:sym typeface="Red Hat Text Medium"/>
              </a:rPr>
              <a:t>   </a:t>
            </a:r>
            <a:r>
              <a:rPr lang="en" sz="1200">
                <a:latin typeface="Red Hat Text"/>
                <a:ea typeface="Red Hat Text"/>
                <a:cs typeface="Red Hat Text"/>
                <a:sym typeface="Red Hat Text"/>
              </a:rPr>
              <a:t>Title of table</a:t>
            </a:r>
            <a:endParaRPr sz="1200">
              <a:latin typeface="Red Hat Text"/>
              <a:ea typeface="Red Hat Text"/>
              <a:cs typeface="Red Hat Text"/>
              <a:sym typeface="Red Hat Text"/>
            </a:endParaRPr>
          </a:p>
        </p:txBody>
      </p:sp>
      <p:sp>
        <p:nvSpPr>
          <p:cNvPr id="2510" name="Google Shape;2510;p142"/>
          <p:cNvSpPr txBox="1"/>
          <p:nvPr>
            <p:ph type="title"/>
          </p:nvPr>
        </p:nvSpPr>
        <p:spPr>
          <a:xfrm>
            <a:off x="885050" y="1316900"/>
            <a:ext cx="3991800" cy="12900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t>Slide title </a:t>
            </a:r>
            <a:r>
              <a:rPr lang="en"/>
              <a:t>should not exceed three lines Lorem ipsum dolor sit amet consectetuer</a:t>
            </a:r>
            <a:endParaRPr/>
          </a:p>
        </p:txBody>
      </p:sp>
      <p:sp>
        <p:nvSpPr>
          <p:cNvPr id="2511" name="Google Shape;2511;p142"/>
          <p:cNvSpPr txBox="1"/>
          <p:nvPr>
            <p:ph idx="1" type="subTitle"/>
          </p:nvPr>
        </p:nvSpPr>
        <p:spPr>
          <a:xfrm>
            <a:off x="885050" y="2758950"/>
            <a:ext cx="3291900" cy="11067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500"/>
              </a:spcAft>
              <a:buNone/>
            </a:pPr>
            <a:r>
              <a:rPr lang="en" sz="1800"/>
              <a:t>Optional subheading</a:t>
            </a:r>
            <a:r>
              <a:rPr lang="en" sz="1800"/>
              <a:t> should not exceed three lines Lorem ipsum dolor sit amet consectetuer</a:t>
            </a:r>
            <a:endParaRPr sz="1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5" name="Shape 2515"/>
        <p:cNvGrpSpPr/>
        <p:nvPr/>
      </p:nvGrpSpPr>
      <p:grpSpPr>
        <a:xfrm>
          <a:off x="0" y="0"/>
          <a:ext cx="0" cy="0"/>
          <a:chOff x="0" y="0"/>
          <a:chExt cx="0" cy="0"/>
        </a:xfrm>
      </p:grpSpPr>
      <p:sp>
        <p:nvSpPr>
          <p:cNvPr id="2516" name="Google Shape;2516;p14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517" name="Google Shape;2517;p14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18" name="Google Shape;2518;p14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graphicFrame>
        <p:nvGraphicFramePr>
          <p:cNvPr id="2519" name="Google Shape;2519;p143"/>
          <p:cNvGraphicFramePr/>
          <p:nvPr/>
        </p:nvGraphicFramePr>
        <p:xfrm>
          <a:off x="885150" y="2431158"/>
          <a:ext cx="3000000" cy="3000000"/>
        </p:xfrm>
        <a:graphic>
          <a:graphicData uri="http://schemas.openxmlformats.org/drawingml/2006/table">
            <a:tbl>
              <a:tblPr>
                <a:noFill/>
                <a:tableStyleId>{F8A23D0D-2419-4AE4-9673-379DF4FB0FCC}</a:tableStyleId>
              </a:tblPr>
              <a:tblGrid>
                <a:gridCol w="1737000"/>
                <a:gridCol w="1737000"/>
                <a:gridCol w="1737000"/>
                <a:gridCol w="1737000"/>
                <a:gridCol w="1737000"/>
                <a:gridCol w="1737000"/>
              </a:tblGrid>
              <a:tr h="507125">
                <a:tc>
                  <a:txBody>
                    <a:bodyPr/>
                    <a:lstStyle/>
                    <a:p>
                      <a:pPr indent="0" lvl="0" marL="0" rtl="0" algn="l">
                        <a:spcBef>
                          <a:spcPts val="0"/>
                        </a:spcBef>
                        <a:spcAft>
                          <a:spcPts val="0"/>
                        </a:spcAft>
                        <a:buNone/>
                      </a:pPr>
                      <a:r>
                        <a:t/>
                      </a:r>
                      <a:endParaRPr sz="1100">
                        <a:latin typeface="Red Hat Text Medium"/>
                        <a:ea typeface="Red Hat Text Medium"/>
                        <a:cs typeface="Red Hat Text Medium"/>
                        <a:sym typeface="Red Hat Text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Red Hat Text Medium"/>
                          <a:ea typeface="Red Hat Text Medium"/>
                          <a:cs typeface="Red Hat Text Medium"/>
                          <a:sym typeface="Red Hat Text Medium"/>
                        </a:rPr>
                        <a:t>Column header </a:t>
                      </a:r>
                      <a:br>
                        <a:rPr lang="en" sz="1100">
                          <a:solidFill>
                            <a:schemeClr val="dk1"/>
                          </a:solidFill>
                          <a:latin typeface="Red Hat Text Medium"/>
                          <a:ea typeface="Red Hat Text Medium"/>
                          <a:cs typeface="Red Hat Text Medium"/>
                          <a:sym typeface="Red Hat Text Medium"/>
                        </a:rPr>
                      </a:br>
                      <a:r>
                        <a:rPr lang="en" sz="1100">
                          <a:solidFill>
                            <a:schemeClr val="dk1"/>
                          </a:solidFill>
                          <a:latin typeface="Red Hat Text Medium"/>
                          <a:ea typeface="Red Hat Text Medium"/>
                          <a:cs typeface="Red Hat Text Medium"/>
                          <a:sym typeface="Red Hat Text Medium"/>
                        </a:rPr>
                        <a:t>two lines maximum</a:t>
                      </a:r>
                      <a:endParaRPr sz="1100">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Red Hat Text Medium"/>
                          <a:ea typeface="Red Hat Text Medium"/>
                          <a:cs typeface="Red Hat Text Medium"/>
                          <a:sym typeface="Red Hat Text Medium"/>
                        </a:rPr>
                        <a:t>Column header </a:t>
                      </a:r>
                      <a:br>
                        <a:rPr lang="en" sz="1100">
                          <a:solidFill>
                            <a:schemeClr val="dk1"/>
                          </a:solidFill>
                          <a:latin typeface="Red Hat Text Medium"/>
                          <a:ea typeface="Red Hat Text Medium"/>
                          <a:cs typeface="Red Hat Text Medium"/>
                          <a:sym typeface="Red Hat Text Medium"/>
                        </a:rPr>
                      </a:br>
                      <a:r>
                        <a:rPr lang="en" sz="1100">
                          <a:solidFill>
                            <a:schemeClr val="dk1"/>
                          </a:solidFill>
                          <a:latin typeface="Red Hat Text Medium"/>
                          <a:ea typeface="Red Hat Text Medium"/>
                          <a:cs typeface="Red Hat Text Medium"/>
                          <a:sym typeface="Red Hat Text Medium"/>
                        </a:rPr>
                        <a:t>two lines maximum</a:t>
                      </a:r>
                      <a:endParaRPr sz="1100">
                        <a:solidFill>
                          <a:schemeClr val="dk1"/>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Red Hat Text Medium"/>
                          <a:ea typeface="Red Hat Text Medium"/>
                          <a:cs typeface="Red Hat Text Medium"/>
                          <a:sym typeface="Red Hat Text Medium"/>
                        </a:rPr>
                        <a:t>Column header </a:t>
                      </a:r>
                      <a:br>
                        <a:rPr lang="en" sz="1100">
                          <a:solidFill>
                            <a:schemeClr val="dk1"/>
                          </a:solidFill>
                          <a:latin typeface="Red Hat Text Medium"/>
                          <a:ea typeface="Red Hat Text Medium"/>
                          <a:cs typeface="Red Hat Text Medium"/>
                          <a:sym typeface="Red Hat Text Medium"/>
                        </a:rPr>
                      </a:br>
                      <a:r>
                        <a:rPr lang="en" sz="1100">
                          <a:solidFill>
                            <a:schemeClr val="dk1"/>
                          </a:solidFill>
                          <a:latin typeface="Red Hat Text Medium"/>
                          <a:ea typeface="Red Hat Text Medium"/>
                          <a:cs typeface="Red Hat Text Medium"/>
                          <a:sym typeface="Red Hat Text Medium"/>
                        </a:rPr>
                        <a:t>two lines maximum</a:t>
                      </a:r>
                      <a:endParaRPr sz="1100">
                        <a:solidFill>
                          <a:schemeClr val="dk1"/>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Red Hat Text Medium"/>
                          <a:ea typeface="Red Hat Text Medium"/>
                          <a:cs typeface="Red Hat Text Medium"/>
                          <a:sym typeface="Red Hat Text Medium"/>
                        </a:rPr>
                        <a:t>Column header </a:t>
                      </a:r>
                      <a:br>
                        <a:rPr lang="en" sz="1100">
                          <a:solidFill>
                            <a:schemeClr val="dk1"/>
                          </a:solidFill>
                          <a:latin typeface="Red Hat Text Medium"/>
                          <a:ea typeface="Red Hat Text Medium"/>
                          <a:cs typeface="Red Hat Text Medium"/>
                          <a:sym typeface="Red Hat Text Medium"/>
                        </a:rPr>
                      </a:br>
                      <a:r>
                        <a:rPr lang="en" sz="1100">
                          <a:solidFill>
                            <a:schemeClr val="dk1"/>
                          </a:solidFill>
                          <a:latin typeface="Red Hat Text Medium"/>
                          <a:ea typeface="Red Hat Text Medium"/>
                          <a:cs typeface="Red Hat Text Medium"/>
                          <a:sym typeface="Red Hat Text Medium"/>
                        </a:rPr>
                        <a:t>two lines maximum</a:t>
                      </a:r>
                      <a:endParaRPr sz="1100">
                        <a:solidFill>
                          <a:schemeClr val="dk1"/>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Red Hat Text Medium"/>
                          <a:ea typeface="Red Hat Text Medium"/>
                          <a:cs typeface="Red Hat Text Medium"/>
                          <a:sym typeface="Red Hat Text Medium"/>
                        </a:rPr>
                        <a:t>Column header </a:t>
                      </a:r>
                      <a:br>
                        <a:rPr lang="en" sz="1100">
                          <a:solidFill>
                            <a:schemeClr val="dk1"/>
                          </a:solidFill>
                          <a:latin typeface="Red Hat Text Medium"/>
                          <a:ea typeface="Red Hat Text Medium"/>
                          <a:cs typeface="Red Hat Text Medium"/>
                          <a:sym typeface="Red Hat Text Medium"/>
                        </a:rPr>
                      </a:br>
                      <a:r>
                        <a:rPr lang="en" sz="1100">
                          <a:solidFill>
                            <a:schemeClr val="dk1"/>
                          </a:solidFill>
                          <a:latin typeface="Red Hat Text Medium"/>
                          <a:ea typeface="Red Hat Text Medium"/>
                          <a:cs typeface="Red Hat Text Medium"/>
                          <a:sym typeface="Red Hat Text Medium"/>
                        </a:rPr>
                        <a:t>two lines maximum</a:t>
                      </a:r>
                      <a:endParaRPr sz="1100">
                        <a:solidFill>
                          <a:schemeClr val="dk1"/>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rgbClr val="000000"/>
                      </a:solidFill>
                      <a:prstDash val="solid"/>
                      <a:round/>
                      <a:headEnd len="sm" w="sm" type="none"/>
                      <a:tailEnd len="sm" w="sm" type="none"/>
                    </a:lnB>
                  </a:tcPr>
                </a:tc>
              </a:tr>
              <a:tr h="507125">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Red Hat Text Medium"/>
                          <a:ea typeface="Red Hat Text Medium"/>
                          <a:cs typeface="Red Hat Text Medium"/>
                          <a:sym typeface="Red Hat Text Medium"/>
                        </a:rPr>
                        <a:t>Row header with</a:t>
                      </a:r>
                      <a:endParaRPr sz="1100">
                        <a:solidFill>
                          <a:schemeClr val="dk1"/>
                        </a:solidFill>
                        <a:latin typeface="Red Hat Text Medium"/>
                        <a:ea typeface="Red Hat Text Medium"/>
                        <a:cs typeface="Red Hat Text Medium"/>
                        <a:sym typeface="Red Hat Text Medium"/>
                      </a:endParaRPr>
                    </a:p>
                    <a:p>
                      <a:pPr indent="0" lvl="0" marL="0" rtl="0" algn="l">
                        <a:spcBef>
                          <a:spcPts val="0"/>
                        </a:spcBef>
                        <a:spcAft>
                          <a:spcPts val="0"/>
                        </a:spcAft>
                        <a:buNone/>
                      </a:pPr>
                      <a:r>
                        <a:rPr lang="en" sz="1100">
                          <a:solidFill>
                            <a:schemeClr val="dk1"/>
                          </a:solidFill>
                          <a:latin typeface="Red Hat Text Medium"/>
                          <a:ea typeface="Red Hat Text Medium"/>
                          <a:cs typeface="Red Hat Text Medium"/>
                          <a:sym typeface="Red Hat Text Medium"/>
                        </a:rPr>
                        <a:t>two lines maximum</a:t>
                      </a:r>
                      <a:endParaRPr sz="1100">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EBEBEB"/>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EBEBEB"/>
                      </a:solidFill>
                      <a:prstDash val="solid"/>
                      <a:round/>
                      <a:headEnd len="sm" w="sm" type="none"/>
                      <a:tailEnd len="sm" w="sm" type="none"/>
                    </a:lnB>
                  </a:tcPr>
                </a:tc>
              </a:tr>
              <a:tr h="507125">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Red Hat Text Medium"/>
                          <a:ea typeface="Red Hat Text Medium"/>
                          <a:cs typeface="Red Hat Text Medium"/>
                          <a:sym typeface="Red Hat Text Medium"/>
                        </a:rPr>
                        <a:t>Row header with</a:t>
                      </a:r>
                      <a:endParaRPr sz="1100">
                        <a:solidFill>
                          <a:schemeClr val="dk1"/>
                        </a:solidFill>
                        <a:latin typeface="Red Hat Text Medium"/>
                        <a:ea typeface="Red Hat Text Medium"/>
                        <a:cs typeface="Red Hat Text Medium"/>
                        <a:sym typeface="Red Hat Text Medium"/>
                      </a:endParaRPr>
                    </a:p>
                    <a:p>
                      <a:pPr indent="0" lvl="0" marL="0" rtl="0" algn="l">
                        <a:spcBef>
                          <a:spcPts val="0"/>
                        </a:spcBef>
                        <a:spcAft>
                          <a:spcPts val="0"/>
                        </a:spcAft>
                        <a:buNone/>
                      </a:pPr>
                      <a:r>
                        <a:rPr lang="en" sz="1100">
                          <a:solidFill>
                            <a:schemeClr val="dk1"/>
                          </a:solidFill>
                          <a:latin typeface="Red Hat Text Medium"/>
                          <a:ea typeface="Red Hat Text Medium"/>
                          <a:cs typeface="Red Hat Text Medium"/>
                          <a:sym typeface="Red Hat Text Medium"/>
                        </a:rPr>
                        <a:t>two lines maximum</a:t>
                      </a:r>
                      <a:endParaRPr sz="1100">
                        <a:solidFill>
                          <a:schemeClr val="dk1"/>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r>
              <a:tr h="507125">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Red Hat Text Medium"/>
                          <a:ea typeface="Red Hat Text Medium"/>
                          <a:cs typeface="Red Hat Text Medium"/>
                          <a:sym typeface="Red Hat Text Medium"/>
                        </a:rPr>
                        <a:t>Row header with</a:t>
                      </a:r>
                      <a:endParaRPr sz="1100">
                        <a:solidFill>
                          <a:schemeClr val="dk1"/>
                        </a:solidFill>
                        <a:latin typeface="Red Hat Text Medium"/>
                        <a:ea typeface="Red Hat Text Medium"/>
                        <a:cs typeface="Red Hat Text Medium"/>
                        <a:sym typeface="Red Hat Text Medium"/>
                      </a:endParaRPr>
                    </a:p>
                    <a:p>
                      <a:pPr indent="0" lvl="0" marL="0" rtl="0" algn="l">
                        <a:spcBef>
                          <a:spcPts val="0"/>
                        </a:spcBef>
                        <a:spcAft>
                          <a:spcPts val="0"/>
                        </a:spcAft>
                        <a:buNone/>
                      </a:pPr>
                      <a:r>
                        <a:rPr lang="en" sz="1100">
                          <a:solidFill>
                            <a:schemeClr val="dk1"/>
                          </a:solidFill>
                          <a:latin typeface="Red Hat Text Medium"/>
                          <a:ea typeface="Red Hat Text Medium"/>
                          <a:cs typeface="Red Hat Text Medium"/>
                          <a:sym typeface="Red Hat Text Medium"/>
                        </a:rPr>
                        <a:t>two lines maximum</a:t>
                      </a:r>
                      <a:endParaRPr sz="1100">
                        <a:solidFill>
                          <a:schemeClr val="dk1"/>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r>
              <a:tr h="507125">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Red Hat Text Medium"/>
                          <a:ea typeface="Red Hat Text Medium"/>
                          <a:cs typeface="Red Hat Text Medium"/>
                          <a:sym typeface="Red Hat Text Medium"/>
                        </a:rPr>
                        <a:t>Row header with</a:t>
                      </a:r>
                      <a:endParaRPr sz="1100">
                        <a:solidFill>
                          <a:schemeClr val="dk1"/>
                        </a:solidFill>
                        <a:latin typeface="Red Hat Text Medium"/>
                        <a:ea typeface="Red Hat Text Medium"/>
                        <a:cs typeface="Red Hat Text Medium"/>
                        <a:sym typeface="Red Hat Text Medium"/>
                      </a:endParaRPr>
                    </a:p>
                    <a:p>
                      <a:pPr indent="0" lvl="0" marL="0" rtl="0" algn="l">
                        <a:spcBef>
                          <a:spcPts val="0"/>
                        </a:spcBef>
                        <a:spcAft>
                          <a:spcPts val="0"/>
                        </a:spcAft>
                        <a:buNone/>
                      </a:pPr>
                      <a:r>
                        <a:rPr lang="en" sz="1100">
                          <a:solidFill>
                            <a:schemeClr val="dk1"/>
                          </a:solidFill>
                          <a:latin typeface="Red Hat Text Medium"/>
                          <a:ea typeface="Red Hat Text Medium"/>
                          <a:cs typeface="Red Hat Text Medium"/>
                          <a:sym typeface="Red Hat Text Medium"/>
                        </a:rPr>
                        <a:t>two lines maximum</a:t>
                      </a:r>
                      <a:endParaRPr sz="1100">
                        <a:solidFill>
                          <a:schemeClr val="dk1"/>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solidFill>
                      <a:srgbClr val="F7F7F7"/>
                    </a:solidFill>
                  </a:tcPr>
                </a:tc>
              </a:tr>
              <a:tr h="507125">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Red Hat Text Medium"/>
                          <a:ea typeface="Red Hat Text Medium"/>
                          <a:cs typeface="Red Hat Text Medium"/>
                          <a:sym typeface="Red Hat Text Medium"/>
                        </a:rPr>
                        <a:t>Row header with</a:t>
                      </a:r>
                      <a:endParaRPr sz="1100">
                        <a:solidFill>
                          <a:schemeClr val="dk1"/>
                        </a:solidFill>
                        <a:latin typeface="Red Hat Text Medium"/>
                        <a:ea typeface="Red Hat Text Medium"/>
                        <a:cs typeface="Red Hat Text Medium"/>
                        <a:sym typeface="Red Hat Text Medium"/>
                      </a:endParaRPr>
                    </a:p>
                    <a:p>
                      <a:pPr indent="0" lvl="0" marL="0" rtl="0" algn="l">
                        <a:spcBef>
                          <a:spcPts val="0"/>
                        </a:spcBef>
                        <a:spcAft>
                          <a:spcPts val="0"/>
                        </a:spcAft>
                        <a:buNone/>
                      </a:pPr>
                      <a:r>
                        <a:rPr lang="en" sz="1100">
                          <a:solidFill>
                            <a:schemeClr val="dk1"/>
                          </a:solidFill>
                          <a:latin typeface="Red Hat Text Medium"/>
                          <a:ea typeface="Red Hat Text Medium"/>
                          <a:cs typeface="Red Hat Text Medium"/>
                          <a:sym typeface="Red Hat Text Medium"/>
                        </a:rPr>
                        <a:t>two lines maximum</a:t>
                      </a:r>
                      <a:endParaRPr sz="1100">
                        <a:solidFill>
                          <a:schemeClr val="dk1"/>
                        </a:solidFill>
                        <a:latin typeface="Red Hat Text Medium"/>
                        <a:ea typeface="Red Hat Text Medium"/>
                        <a:cs typeface="Red Hat Text Medium"/>
                        <a:sym typeface="Red Hat Text Medium"/>
                      </a:endParaRPr>
                    </a:p>
                  </a:txBody>
                  <a:tcPr marT="91425" marB="91425" marR="137150" marL="137150" anchor="ctr">
                    <a:lnL cap="flat" cmpd="sng" w="9525">
                      <a:solidFill>
                        <a:srgbClr val="9E9E9E">
                          <a:alpha val="0"/>
                        </a:srgbClr>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ed Hat Text"/>
                          <a:ea typeface="Red Hat Text"/>
                          <a:cs typeface="Red Hat Text"/>
                          <a:sym typeface="Red Hat Text"/>
                        </a:rPr>
                        <a:t>Body cell should be</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limited to two lines</a:t>
                      </a:r>
                      <a:endParaRPr sz="1100">
                        <a:latin typeface="Red Hat Text"/>
                        <a:ea typeface="Red Hat Text"/>
                        <a:cs typeface="Red Hat Text"/>
                        <a:sym typeface="Red Hat Text"/>
                      </a:endParaRPr>
                    </a:p>
                  </a:txBody>
                  <a:tcPr marT="91425" marB="91425" marR="137150" marL="137150" anchor="ctr">
                    <a:lnL cap="flat" cmpd="sng" w="9525">
                      <a:solidFill>
                        <a:srgbClr val="EBEBEB"/>
                      </a:solidFill>
                      <a:prstDash val="solid"/>
                      <a:round/>
                      <a:headEnd len="sm" w="sm" type="none"/>
                      <a:tailEnd len="sm" w="sm" type="none"/>
                    </a:lnL>
                    <a:lnR cap="flat" cmpd="sng" w="9525">
                      <a:solidFill>
                        <a:srgbClr val="EBEBEB"/>
                      </a:solidFill>
                      <a:prstDash val="solid"/>
                      <a:round/>
                      <a:headEnd len="sm" w="sm" type="none"/>
                      <a:tailEnd len="sm" w="sm" type="none"/>
                    </a:lnR>
                    <a:lnT cap="flat" cmpd="sng" w="9525">
                      <a:solidFill>
                        <a:srgbClr val="EBEBEB"/>
                      </a:solidFill>
                      <a:prstDash val="solid"/>
                      <a:round/>
                      <a:headEnd len="sm" w="sm" type="none"/>
                      <a:tailEnd len="sm" w="sm" type="none"/>
                    </a:lnT>
                    <a:lnB cap="flat" cmpd="sng" w="9525">
                      <a:solidFill>
                        <a:srgbClr val="EBEBEB"/>
                      </a:solidFill>
                      <a:prstDash val="solid"/>
                      <a:round/>
                      <a:headEnd len="sm" w="sm" type="none"/>
                      <a:tailEnd len="sm" w="sm" type="none"/>
                    </a:lnB>
                  </a:tcPr>
                </a:tc>
              </a:tr>
            </a:tbl>
          </a:graphicData>
        </a:graphic>
      </p:graphicFrame>
      <p:sp>
        <p:nvSpPr>
          <p:cNvPr id="2520" name="Google Shape;2520;p143"/>
          <p:cNvSpPr txBox="1"/>
          <p:nvPr/>
        </p:nvSpPr>
        <p:spPr>
          <a:xfrm>
            <a:off x="885150" y="2310575"/>
            <a:ext cx="10422000" cy="143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000">
                <a:solidFill>
                  <a:srgbClr val="EE0000"/>
                </a:solidFill>
                <a:latin typeface="Red Hat Text Medium"/>
                <a:ea typeface="Red Hat Text Medium"/>
                <a:cs typeface="Red Hat Text Medium"/>
                <a:sym typeface="Red Hat Text Medium"/>
              </a:rPr>
              <a:t>01</a:t>
            </a:r>
            <a:r>
              <a:rPr lang="en" sz="900">
                <a:latin typeface="Red Hat Text Medium"/>
                <a:ea typeface="Red Hat Text Medium"/>
                <a:cs typeface="Red Hat Text Medium"/>
                <a:sym typeface="Red Hat Text Medium"/>
              </a:rPr>
              <a:t>   </a:t>
            </a:r>
            <a:r>
              <a:rPr lang="en" sz="1200">
                <a:latin typeface="Red Hat Text"/>
                <a:ea typeface="Red Hat Text"/>
                <a:cs typeface="Red Hat Text"/>
                <a:sym typeface="Red Hat Text"/>
              </a:rPr>
              <a:t>Title of table</a:t>
            </a:r>
            <a:endParaRPr sz="1200">
              <a:latin typeface="Red Hat Text"/>
              <a:ea typeface="Red Hat Text"/>
              <a:cs typeface="Red Hat Text"/>
              <a:sym typeface="Red Hat Text"/>
            </a:endParaRPr>
          </a:p>
        </p:txBody>
      </p:sp>
      <p:sp>
        <p:nvSpPr>
          <p:cNvPr id="2521" name="Google Shape;2521;p143"/>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
        <p:nvSpPr>
          <p:cNvPr id="2522" name="Google Shape;2522;p143"/>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800"/>
              <a:t>Slide title should not exceed one line</a:t>
            </a:r>
            <a:endParaRPr sz="28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6" name="Shape 2526"/>
        <p:cNvGrpSpPr/>
        <p:nvPr/>
      </p:nvGrpSpPr>
      <p:grpSpPr>
        <a:xfrm>
          <a:off x="0" y="0"/>
          <a:ext cx="0" cy="0"/>
          <a:chOff x="0" y="0"/>
          <a:chExt cx="0" cy="0"/>
        </a:xfrm>
      </p:grpSpPr>
      <p:sp>
        <p:nvSpPr>
          <p:cNvPr id="2527" name="Google Shape;2527;p144"/>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a:t>Slide title should not exceed one line</a:t>
            </a:r>
            <a:endParaRPr/>
          </a:p>
        </p:txBody>
      </p:sp>
      <p:sp>
        <p:nvSpPr>
          <p:cNvPr id="2528" name="Google Shape;2528;p144"/>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
        <p:nvSpPr>
          <p:cNvPr id="2529" name="Google Shape;2529;p144"/>
          <p:cNvSpPr/>
          <p:nvPr/>
        </p:nvSpPr>
        <p:spPr>
          <a:xfrm>
            <a:off x="2084425" y="4194325"/>
            <a:ext cx="10107600" cy="113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30" name="Google Shape;2530;p144"/>
          <p:cNvCxnSpPr/>
          <p:nvPr/>
        </p:nvCxnSpPr>
        <p:spPr>
          <a:xfrm rot="10800000">
            <a:off x="2084425" y="3683425"/>
            <a:ext cx="0" cy="624600"/>
          </a:xfrm>
          <a:prstGeom prst="straightConnector1">
            <a:avLst/>
          </a:prstGeom>
          <a:noFill/>
          <a:ln cap="flat" cmpd="sng" w="9525">
            <a:solidFill>
              <a:srgbClr val="EE0000"/>
            </a:solidFill>
            <a:prstDash val="solid"/>
            <a:round/>
            <a:headEnd len="med" w="med" type="none"/>
            <a:tailEnd len="med" w="med" type="oval"/>
          </a:ln>
        </p:spPr>
      </p:cxnSp>
      <p:cxnSp>
        <p:nvCxnSpPr>
          <p:cNvPr id="2531" name="Google Shape;2531;p144"/>
          <p:cNvCxnSpPr/>
          <p:nvPr/>
        </p:nvCxnSpPr>
        <p:spPr>
          <a:xfrm rot="10800000">
            <a:off x="5449421" y="3683425"/>
            <a:ext cx="0" cy="624600"/>
          </a:xfrm>
          <a:prstGeom prst="straightConnector1">
            <a:avLst/>
          </a:prstGeom>
          <a:noFill/>
          <a:ln cap="flat" cmpd="sng" w="9525">
            <a:solidFill>
              <a:srgbClr val="EE0000"/>
            </a:solidFill>
            <a:prstDash val="solid"/>
            <a:round/>
            <a:headEnd len="med" w="med" type="none"/>
            <a:tailEnd len="med" w="med" type="oval"/>
          </a:ln>
        </p:spPr>
      </p:cxnSp>
      <p:cxnSp>
        <p:nvCxnSpPr>
          <p:cNvPr id="2532" name="Google Shape;2532;p144"/>
          <p:cNvCxnSpPr/>
          <p:nvPr/>
        </p:nvCxnSpPr>
        <p:spPr>
          <a:xfrm rot="10800000">
            <a:off x="8814390" y="3683425"/>
            <a:ext cx="0" cy="624600"/>
          </a:xfrm>
          <a:prstGeom prst="straightConnector1">
            <a:avLst/>
          </a:prstGeom>
          <a:noFill/>
          <a:ln cap="flat" cmpd="sng" w="9525">
            <a:solidFill>
              <a:srgbClr val="EE0000"/>
            </a:solidFill>
            <a:prstDash val="solid"/>
            <a:round/>
            <a:headEnd len="med" w="med" type="none"/>
            <a:tailEnd len="med" w="med" type="oval"/>
          </a:ln>
        </p:spPr>
      </p:cxnSp>
      <p:cxnSp>
        <p:nvCxnSpPr>
          <p:cNvPr id="2533" name="Google Shape;2533;p144"/>
          <p:cNvCxnSpPr/>
          <p:nvPr/>
        </p:nvCxnSpPr>
        <p:spPr>
          <a:xfrm rot="10800000">
            <a:off x="3777581" y="4194325"/>
            <a:ext cx="0" cy="624600"/>
          </a:xfrm>
          <a:prstGeom prst="straightConnector1">
            <a:avLst/>
          </a:prstGeom>
          <a:noFill/>
          <a:ln cap="flat" cmpd="sng" w="9525">
            <a:solidFill>
              <a:srgbClr val="EE0000"/>
            </a:solidFill>
            <a:prstDash val="solid"/>
            <a:round/>
            <a:headEnd len="med" w="med" type="oval"/>
            <a:tailEnd len="med" w="med" type="none"/>
          </a:ln>
        </p:spPr>
      </p:cxnSp>
      <p:cxnSp>
        <p:nvCxnSpPr>
          <p:cNvPr id="2534" name="Google Shape;2534;p144"/>
          <p:cNvCxnSpPr/>
          <p:nvPr/>
        </p:nvCxnSpPr>
        <p:spPr>
          <a:xfrm rot="10800000">
            <a:off x="7144122" y="4194325"/>
            <a:ext cx="0" cy="624600"/>
          </a:xfrm>
          <a:prstGeom prst="straightConnector1">
            <a:avLst/>
          </a:prstGeom>
          <a:noFill/>
          <a:ln cap="flat" cmpd="sng" w="9525">
            <a:solidFill>
              <a:srgbClr val="EE0000"/>
            </a:solidFill>
            <a:prstDash val="solid"/>
            <a:round/>
            <a:headEnd len="med" w="med" type="oval"/>
            <a:tailEnd len="med" w="med" type="none"/>
          </a:ln>
        </p:spPr>
      </p:cxnSp>
      <p:cxnSp>
        <p:nvCxnSpPr>
          <p:cNvPr id="2535" name="Google Shape;2535;p144"/>
          <p:cNvCxnSpPr/>
          <p:nvPr/>
        </p:nvCxnSpPr>
        <p:spPr>
          <a:xfrm rot="10800000">
            <a:off x="10516202" y="4194325"/>
            <a:ext cx="0" cy="624600"/>
          </a:xfrm>
          <a:prstGeom prst="straightConnector1">
            <a:avLst/>
          </a:prstGeom>
          <a:noFill/>
          <a:ln cap="flat" cmpd="sng" w="9525">
            <a:solidFill>
              <a:srgbClr val="EE0000"/>
            </a:solidFill>
            <a:prstDash val="solid"/>
            <a:round/>
            <a:headEnd len="med" w="med" type="oval"/>
            <a:tailEnd len="med" w="med" type="none"/>
          </a:ln>
        </p:spPr>
      </p:cxnSp>
      <p:sp>
        <p:nvSpPr>
          <p:cNvPr id="2536" name="Google Shape;2536;p144"/>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537" name="Google Shape;2537;p14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38" name="Google Shape;2538;p14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539" name="Google Shape;2539;p144"/>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Body headline</a:t>
            </a:r>
            <a:endParaRPr/>
          </a:p>
        </p:txBody>
      </p:sp>
      <p:sp>
        <p:nvSpPr>
          <p:cNvPr id="2540" name="Google Shape;2540;p144"/>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 dolor sit amet, consectetuer adipiscing elit, diam nonummy nibh euismod.</a:t>
            </a:r>
            <a:endParaRPr/>
          </a:p>
        </p:txBody>
      </p:sp>
      <p:sp>
        <p:nvSpPr>
          <p:cNvPr id="2541" name="Google Shape;2541;p144"/>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20XX</a:t>
            </a:r>
            <a:endParaRPr/>
          </a:p>
        </p:txBody>
      </p:sp>
      <p:sp>
        <p:nvSpPr>
          <p:cNvPr id="2542" name="Google Shape;2542;p144"/>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20XX</a:t>
            </a:r>
            <a:endParaRPr/>
          </a:p>
        </p:txBody>
      </p:sp>
      <p:sp>
        <p:nvSpPr>
          <p:cNvPr id="2543" name="Google Shape;2543;p144"/>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a:t>Body headline</a:t>
            </a:r>
            <a:endParaRPr/>
          </a:p>
        </p:txBody>
      </p:sp>
      <p:sp>
        <p:nvSpPr>
          <p:cNvPr id="2544" name="Google Shape;2544;p144"/>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p>
            <a:pPr indent="0" lvl="0" marL="0" rtl="0" algn="r">
              <a:lnSpc>
                <a:spcPct val="122000"/>
              </a:lnSpc>
              <a:spcBef>
                <a:spcPts val="0"/>
              </a:spcBef>
              <a:spcAft>
                <a:spcPts val="0"/>
              </a:spcAft>
              <a:buNone/>
            </a:pPr>
            <a:r>
              <a:rPr lang="en">
                <a:solidFill>
                  <a:schemeClr val="dk1"/>
                </a:solidFill>
              </a:rPr>
              <a:t>Lorem ipsum dolor sit amet, consectetuer adipiscing elit, diam nonummy nibh euismod.</a:t>
            </a:r>
            <a:endParaRPr/>
          </a:p>
        </p:txBody>
      </p:sp>
      <p:sp>
        <p:nvSpPr>
          <p:cNvPr id="2545" name="Google Shape;2545;p144"/>
          <p:cNvSpPr txBox="1"/>
          <p:nvPr>
            <p:ph idx="2" type="subTitle"/>
          </p:nvPr>
        </p:nvSpPr>
        <p:spPr>
          <a:xfrm>
            <a:off x="5400431" y="2497493"/>
            <a:ext cx="2106900" cy="37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Body headline</a:t>
            </a:r>
            <a:endParaRPr/>
          </a:p>
        </p:txBody>
      </p:sp>
      <p:sp>
        <p:nvSpPr>
          <p:cNvPr id="2546" name="Google Shape;2546;p144"/>
          <p:cNvSpPr txBox="1"/>
          <p:nvPr>
            <p:ph idx="3" type="subTitle"/>
          </p:nvPr>
        </p:nvSpPr>
        <p:spPr>
          <a:xfrm>
            <a:off x="5400431" y="2903475"/>
            <a:ext cx="2106900" cy="67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 dolor sit amet, consectetuer adipiscing elit, diam nonummy nibh euismod.</a:t>
            </a:r>
            <a:endParaRPr/>
          </a:p>
        </p:txBody>
      </p:sp>
      <p:sp>
        <p:nvSpPr>
          <p:cNvPr id="2547" name="Google Shape;2547;p144"/>
          <p:cNvSpPr txBox="1"/>
          <p:nvPr>
            <p:ph idx="4" type="subTitle"/>
          </p:nvPr>
        </p:nvSpPr>
        <p:spPr>
          <a:xfrm>
            <a:off x="4954481" y="4403575"/>
            <a:ext cx="975900" cy="234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20XX</a:t>
            </a:r>
            <a:endParaRPr/>
          </a:p>
        </p:txBody>
      </p:sp>
      <p:sp>
        <p:nvSpPr>
          <p:cNvPr id="2548" name="Google Shape;2548;p144"/>
          <p:cNvSpPr txBox="1"/>
          <p:nvPr>
            <p:ph idx="5" type="subTitle"/>
          </p:nvPr>
        </p:nvSpPr>
        <p:spPr>
          <a:xfrm>
            <a:off x="6640064" y="3892511"/>
            <a:ext cx="975900" cy="234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20XX</a:t>
            </a:r>
            <a:endParaRPr/>
          </a:p>
        </p:txBody>
      </p:sp>
      <p:sp>
        <p:nvSpPr>
          <p:cNvPr id="2549" name="Google Shape;2549;p144"/>
          <p:cNvSpPr txBox="1"/>
          <p:nvPr>
            <p:ph idx="6" type="subTitle"/>
          </p:nvPr>
        </p:nvSpPr>
        <p:spPr>
          <a:xfrm>
            <a:off x="5074514" y="4752722"/>
            <a:ext cx="2106900" cy="3792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a:t>Body headline</a:t>
            </a:r>
            <a:endParaRPr/>
          </a:p>
        </p:txBody>
      </p:sp>
      <p:sp>
        <p:nvSpPr>
          <p:cNvPr id="2550" name="Google Shape;2550;p144"/>
          <p:cNvSpPr txBox="1"/>
          <p:nvPr>
            <p:ph idx="7" type="subTitle"/>
          </p:nvPr>
        </p:nvSpPr>
        <p:spPr>
          <a:xfrm>
            <a:off x="5074514" y="5158703"/>
            <a:ext cx="2106900" cy="675300"/>
          </a:xfrm>
          <a:prstGeom prst="rect">
            <a:avLst/>
          </a:prstGeom>
        </p:spPr>
        <p:txBody>
          <a:bodyPr anchorCtr="0" anchor="t" bIns="0" lIns="0" spcFirstLastPara="1" rIns="0" wrap="square" tIns="0">
            <a:noAutofit/>
          </a:bodyPr>
          <a:lstStyle/>
          <a:p>
            <a:pPr indent="0" lvl="0" marL="0" rtl="0" algn="r">
              <a:lnSpc>
                <a:spcPct val="122000"/>
              </a:lnSpc>
              <a:spcBef>
                <a:spcPts val="0"/>
              </a:spcBef>
              <a:spcAft>
                <a:spcPts val="0"/>
              </a:spcAft>
              <a:buNone/>
            </a:pPr>
            <a:r>
              <a:rPr lang="en">
                <a:solidFill>
                  <a:schemeClr val="dk1"/>
                </a:solidFill>
              </a:rPr>
              <a:t>Lorem ipsum dolor sit amet, consectetuer adipiscing elit, diam nonummy nibh euismod.</a:t>
            </a:r>
            <a:endParaRPr/>
          </a:p>
        </p:txBody>
      </p:sp>
      <p:sp>
        <p:nvSpPr>
          <p:cNvPr id="2551" name="Google Shape;2551;p144"/>
          <p:cNvSpPr txBox="1"/>
          <p:nvPr>
            <p:ph idx="2" type="subTitle"/>
          </p:nvPr>
        </p:nvSpPr>
        <p:spPr>
          <a:xfrm>
            <a:off x="8782165" y="2497493"/>
            <a:ext cx="2106900" cy="37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Body headline</a:t>
            </a:r>
            <a:endParaRPr/>
          </a:p>
        </p:txBody>
      </p:sp>
      <p:sp>
        <p:nvSpPr>
          <p:cNvPr id="2552" name="Google Shape;2552;p144"/>
          <p:cNvSpPr txBox="1"/>
          <p:nvPr>
            <p:ph idx="3" type="subTitle"/>
          </p:nvPr>
        </p:nvSpPr>
        <p:spPr>
          <a:xfrm>
            <a:off x="8782165" y="2903475"/>
            <a:ext cx="2106900" cy="67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 dolor sit amet, consectetuer adipiscing elit, diam nonummy nibh euismod.</a:t>
            </a:r>
            <a:endParaRPr/>
          </a:p>
        </p:txBody>
      </p:sp>
      <p:sp>
        <p:nvSpPr>
          <p:cNvPr id="2553" name="Google Shape;2553;p144"/>
          <p:cNvSpPr txBox="1"/>
          <p:nvPr>
            <p:ph idx="4" type="subTitle"/>
          </p:nvPr>
        </p:nvSpPr>
        <p:spPr>
          <a:xfrm>
            <a:off x="8336215" y="4403575"/>
            <a:ext cx="975900" cy="234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20XX</a:t>
            </a:r>
            <a:endParaRPr/>
          </a:p>
        </p:txBody>
      </p:sp>
      <p:sp>
        <p:nvSpPr>
          <p:cNvPr id="2554" name="Google Shape;2554;p144"/>
          <p:cNvSpPr txBox="1"/>
          <p:nvPr>
            <p:ph idx="5" type="subTitle"/>
          </p:nvPr>
        </p:nvSpPr>
        <p:spPr>
          <a:xfrm>
            <a:off x="10006675" y="3892511"/>
            <a:ext cx="975900" cy="234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20XX</a:t>
            </a:r>
            <a:endParaRPr/>
          </a:p>
        </p:txBody>
      </p:sp>
      <p:sp>
        <p:nvSpPr>
          <p:cNvPr id="2555" name="Google Shape;2555;p144"/>
          <p:cNvSpPr txBox="1"/>
          <p:nvPr>
            <p:ph idx="6" type="subTitle"/>
          </p:nvPr>
        </p:nvSpPr>
        <p:spPr>
          <a:xfrm>
            <a:off x="8441125" y="4752722"/>
            <a:ext cx="2106900" cy="3792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a:t>Body headline</a:t>
            </a:r>
            <a:endParaRPr/>
          </a:p>
        </p:txBody>
      </p:sp>
      <p:sp>
        <p:nvSpPr>
          <p:cNvPr id="2556" name="Google Shape;2556;p144"/>
          <p:cNvSpPr txBox="1"/>
          <p:nvPr>
            <p:ph idx="7" type="subTitle"/>
          </p:nvPr>
        </p:nvSpPr>
        <p:spPr>
          <a:xfrm>
            <a:off x="8441125" y="5158703"/>
            <a:ext cx="2106900" cy="675300"/>
          </a:xfrm>
          <a:prstGeom prst="rect">
            <a:avLst/>
          </a:prstGeom>
        </p:spPr>
        <p:txBody>
          <a:bodyPr anchorCtr="0" anchor="t" bIns="0" lIns="0" spcFirstLastPara="1" rIns="0" wrap="square" tIns="0">
            <a:noAutofit/>
          </a:bodyPr>
          <a:lstStyle/>
          <a:p>
            <a:pPr indent="0" lvl="0" marL="0" rtl="0" algn="r">
              <a:lnSpc>
                <a:spcPct val="122000"/>
              </a:lnSpc>
              <a:spcBef>
                <a:spcPts val="0"/>
              </a:spcBef>
              <a:spcAft>
                <a:spcPts val="0"/>
              </a:spcAft>
              <a:buNone/>
            </a:pPr>
            <a:r>
              <a:rPr lang="en">
                <a:solidFill>
                  <a:schemeClr val="dk1"/>
                </a:solidFill>
              </a:rPr>
              <a:t>Lorem ipsum dolor sit amet, consectetuer adipiscing elit, diam nonummy nibh euismod.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91"/>
          <p:cNvSpPr/>
          <p:nvPr/>
        </p:nvSpPr>
        <p:spPr>
          <a:xfrm>
            <a:off x="846625" y="956051"/>
            <a:ext cx="858600" cy="871800"/>
          </a:xfrm>
          <a:prstGeom prst="rect">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91"/>
          <p:cNvSpPr txBox="1"/>
          <p:nvPr>
            <p:ph idx="1" type="subTitle"/>
          </p:nvPr>
        </p:nvSpPr>
        <p:spPr>
          <a:xfrm>
            <a:off x="9251450" y="2239588"/>
            <a:ext cx="2124300" cy="3157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While our core colors should work for most presentations, some slides include graphs, diagrams, and other assets that require additional colors. In these instances, choose one of the presentation palettes to keep your presentation professional and on-brand.</a:t>
            </a:r>
            <a:endParaRPr/>
          </a:p>
        </p:txBody>
      </p:sp>
      <p:sp>
        <p:nvSpPr>
          <p:cNvPr id="1534" name="Google Shape;1534;p9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35" name="Google Shape;1535;p91"/>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Using color in presentations</a:t>
            </a:r>
            <a:endParaRPr/>
          </a:p>
        </p:txBody>
      </p:sp>
      <p:sp>
        <p:nvSpPr>
          <p:cNvPr id="1536" name="Google Shape;1536;p91"/>
          <p:cNvSpPr txBox="1"/>
          <p:nvPr>
            <p:ph idx="2" type="subTitle"/>
          </p:nvPr>
        </p:nvSpPr>
        <p:spPr>
          <a:xfrm>
            <a:off x="9251450" y="1687025"/>
            <a:ext cx="2124300" cy="354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Beyond red</a:t>
            </a:r>
            <a:endParaRPr sz="1400"/>
          </a:p>
        </p:txBody>
      </p:sp>
      <p:sp>
        <p:nvSpPr>
          <p:cNvPr id="1537" name="Google Shape;1537;p91"/>
          <p:cNvSpPr txBox="1"/>
          <p:nvPr/>
        </p:nvSpPr>
        <p:spPr>
          <a:xfrm>
            <a:off x="759625" y="1862155"/>
            <a:ext cx="1532100" cy="31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i="1" lang="en" sz="900">
                <a:latin typeface="Red Hat Text"/>
                <a:ea typeface="Red Hat Text"/>
                <a:cs typeface="Red Hat Text"/>
                <a:sym typeface="Red Hat Text"/>
              </a:rPr>
              <a:t>Presentation palette 1</a:t>
            </a:r>
            <a:endParaRPr i="1" sz="900">
              <a:solidFill>
                <a:srgbClr val="000000"/>
              </a:solidFill>
              <a:latin typeface="Red Hat Text"/>
              <a:ea typeface="Red Hat Text"/>
              <a:cs typeface="Red Hat Text"/>
              <a:sym typeface="Red Hat Text"/>
            </a:endParaRPr>
          </a:p>
        </p:txBody>
      </p:sp>
      <p:cxnSp>
        <p:nvCxnSpPr>
          <p:cNvPr id="1538" name="Google Shape;1538;p91"/>
          <p:cNvCxnSpPr/>
          <p:nvPr/>
        </p:nvCxnSpPr>
        <p:spPr>
          <a:xfrm>
            <a:off x="856076" y="1909008"/>
            <a:ext cx="7373400" cy="0"/>
          </a:xfrm>
          <a:prstGeom prst="straightConnector1">
            <a:avLst/>
          </a:prstGeom>
          <a:noFill/>
          <a:ln cap="flat" cmpd="sng" w="9525">
            <a:solidFill>
              <a:srgbClr val="B7B7B7"/>
            </a:solidFill>
            <a:prstDash val="solid"/>
            <a:round/>
            <a:headEnd len="med" w="med" type="none"/>
            <a:tailEnd len="med" w="med" type="none"/>
          </a:ln>
        </p:spPr>
      </p:cxnSp>
      <p:sp>
        <p:nvSpPr>
          <p:cNvPr id="1539" name="Google Shape;1539;p91"/>
          <p:cNvSpPr/>
          <p:nvPr/>
        </p:nvSpPr>
        <p:spPr>
          <a:xfrm>
            <a:off x="1777330" y="956051"/>
            <a:ext cx="858600" cy="871800"/>
          </a:xfrm>
          <a:prstGeom prst="rect">
            <a:avLst/>
          </a:prstGeom>
          <a:solidFill>
            <a:srgbClr val="C9C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91"/>
          <p:cNvSpPr/>
          <p:nvPr/>
        </p:nvSpPr>
        <p:spPr>
          <a:xfrm>
            <a:off x="2705498" y="956051"/>
            <a:ext cx="858600" cy="871800"/>
          </a:xfrm>
          <a:prstGeom prst="rect">
            <a:avLst/>
          </a:prstGeom>
          <a:solidFill>
            <a:srgbClr val="6C6C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91"/>
          <p:cNvSpPr/>
          <p:nvPr/>
        </p:nvSpPr>
        <p:spPr>
          <a:xfrm>
            <a:off x="3634919" y="956051"/>
            <a:ext cx="858600" cy="871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91"/>
          <p:cNvSpPr txBox="1"/>
          <p:nvPr/>
        </p:nvSpPr>
        <p:spPr>
          <a:xfrm>
            <a:off x="842150" y="956054"/>
            <a:ext cx="858600" cy="4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latin typeface="Red Hat Display"/>
                <a:ea typeface="Red Hat Display"/>
                <a:cs typeface="Red Hat Display"/>
                <a:sym typeface="Red Hat Display"/>
              </a:rPr>
              <a:t>#</a:t>
            </a:r>
            <a:r>
              <a:rPr lang="en" sz="600">
                <a:latin typeface="Red Hat Display Medium"/>
                <a:ea typeface="Red Hat Display Medium"/>
                <a:cs typeface="Red Hat Display Medium"/>
                <a:sym typeface="Red Hat Display Medium"/>
              </a:rPr>
              <a:t>F2F2F2</a:t>
            </a:r>
            <a:endParaRPr sz="600">
              <a:latin typeface="Red Hat Display Medium"/>
              <a:ea typeface="Red Hat Display Medium"/>
              <a:cs typeface="Red Hat Display Medium"/>
              <a:sym typeface="Red Hat Display Medium"/>
            </a:endParaRPr>
          </a:p>
        </p:txBody>
      </p:sp>
      <p:sp>
        <p:nvSpPr>
          <p:cNvPr id="1543" name="Google Shape;1543;p91"/>
          <p:cNvSpPr txBox="1"/>
          <p:nvPr/>
        </p:nvSpPr>
        <p:spPr>
          <a:xfrm>
            <a:off x="1771581" y="956054"/>
            <a:ext cx="858600" cy="4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latin typeface="Red Hat Display"/>
                <a:ea typeface="Red Hat Display"/>
                <a:cs typeface="Red Hat Display"/>
                <a:sym typeface="Red Hat Display"/>
              </a:rPr>
              <a:t>#</a:t>
            </a:r>
            <a:r>
              <a:rPr lang="en" sz="600">
                <a:latin typeface="Red Hat Display Medium"/>
                <a:ea typeface="Red Hat Display Medium"/>
                <a:cs typeface="Red Hat Display Medium"/>
                <a:sym typeface="Red Hat Display Medium"/>
              </a:rPr>
              <a:t>C9C9C9</a:t>
            </a:r>
            <a:endParaRPr sz="600">
              <a:latin typeface="Red Hat Display Medium"/>
              <a:ea typeface="Red Hat Display Medium"/>
              <a:cs typeface="Red Hat Display Medium"/>
              <a:sym typeface="Red Hat Display Medium"/>
            </a:endParaRPr>
          </a:p>
        </p:txBody>
      </p:sp>
      <p:sp>
        <p:nvSpPr>
          <p:cNvPr id="1544" name="Google Shape;1544;p91"/>
          <p:cNvSpPr txBox="1"/>
          <p:nvPr/>
        </p:nvSpPr>
        <p:spPr>
          <a:xfrm>
            <a:off x="2701002" y="956054"/>
            <a:ext cx="858600" cy="4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FFFFFF"/>
                </a:solidFill>
                <a:latin typeface="Red Hat Display"/>
                <a:ea typeface="Red Hat Display"/>
                <a:cs typeface="Red Hat Display"/>
                <a:sym typeface="Red Hat Display"/>
              </a:rPr>
              <a:t>#</a:t>
            </a:r>
            <a:r>
              <a:rPr lang="en" sz="600">
                <a:solidFill>
                  <a:srgbClr val="FFFFFF"/>
                </a:solidFill>
                <a:latin typeface="Red Hat Display Medium"/>
                <a:ea typeface="Red Hat Display Medium"/>
                <a:cs typeface="Red Hat Display Medium"/>
                <a:sym typeface="Red Hat Display Medium"/>
              </a:rPr>
              <a:t>6C6C6C</a:t>
            </a:r>
            <a:endParaRPr sz="600">
              <a:solidFill>
                <a:srgbClr val="FFFFFF"/>
              </a:solidFill>
              <a:latin typeface="Red Hat Display Medium"/>
              <a:ea typeface="Red Hat Display Medium"/>
              <a:cs typeface="Red Hat Display Medium"/>
              <a:sym typeface="Red Hat Display Medium"/>
            </a:endParaRPr>
          </a:p>
        </p:txBody>
      </p:sp>
      <p:sp>
        <p:nvSpPr>
          <p:cNvPr id="1545" name="Google Shape;1545;p91"/>
          <p:cNvSpPr txBox="1"/>
          <p:nvPr/>
        </p:nvSpPr>
        <p:spPr>
          <a:xfrm>
            <a:off x="3635599" y="956054"/>
            <a:ext cx="858600" cy="4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FFFFFF"/>
                </a:solidFill>
                <a:latin typeface="Red Hat Display"/>
                <a:ea typeface="Red Hat Display"/>
                <a:cs typeface="Red Hat Display"/>
                <a:sym typeface="Red Hat Display"/>
              </a:rPr>
              <a:t>#</a:t>
            </a:r>
            <a:r>
              <a:rPr lang="en" sz="600">
                <a:solidFill>
                  <a:srgbClr val="FFFFFF"/>
                </a:solidFill>
                <a:latin typeface="Red Hat Display Medium"/>
                <a:ea typeface="Red Hat Display Medium"/>
                <a:cs typeface="Red Hat Display Medium"/>
                <a:sym typeface="Red Hat Display Medium"/>
              </a:rPr>
              <a:t>000000</a:t>
            </a:r>
            <a:endParaRPr sz="600">
              <a:solidFill>
                <a:srgbClr val="FFFFFF"/>
              </a:solidFill>
              <a:latin typeface="Red Hat Display Medium"/>
              <a:ea typeface="Red Hat Display Medium"/>
              <a:cs typeface="Red Hat Display Medium"/>
              <a:sym typeface="Red Hat Display Medium"/>
            </a:endParaRPr>
          </a:p>
        </p:txBody>
      </p:sp>
      <p:grpSp>
        <p:nvGrpSpPr>
          <p:cNvPr id="1546" name="Google Shape;1546;p91"/>
          <p:cNvGrpSpPr/>
          <p:nvPr/>
        </p:nvGrpSpPr>
        <p:grpSpPr>
          <a:xfrm>
            <a:off x="4559868" y="956051"/>
            <a:ext cx="3649630" cy="871800"/>
            <a:chOff x="4559868" y="1016000"/>
            <a:chExt cx="3649630" cy="871800"/>
          </a:xfrm>
        </p:grpSpPr>
        <p:sp>
          <p:nvSpPr>
            <p:cNvPr id="1547" name="Google Shape;1547;p91"/>
            <p:cNvSpPr/>
            <p:nvPr/>
          </p:nvSpPr>
          <p:spPr>
            <a:xfrm>
              <a:off x="4565729" y="1016000"/>
              <a:ext cx="858600" cy="871800"/>
            </a:xfrm>
            <a:prstGeom prst="rect">
              <a:avLst/>
            </a:prstGeom>
            <a:solidFill>
              <a:srgbClr val="5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91"/>
            <p:cNvSpPr txBox="1"/>
            <p:nvPr/>
          </p:nvSpPr>
          <p:spPr>
            <a:xfrm>
              <a:off x="4559868" y="1016003"/>
              <a:ext cx="858600" cy="4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FFFFFF"/>
                  </a:solidFill>
                  <a:latin typeface="Red Hat Display"/>
                  <a:ea typeface="Red Hat Display"/>
                  <a:cs typeface="Red Hat Display"/>
                  <a:sym typeface="Red Hat Display"/>
                </a:rPr>
                <a:t>#</a:t>
              </a:r>
              <a:r>
                <a:rPr lang="en" sz="600">
                  <a:solidFill>
                    <a:srgbClr val="FFFFFF"/>
                  </a:solidFill>
                  <a:latin typeface="Red Hat Display Medium"/>
                  <a:ea typeface="Red Hat Display Medium"/>
                  <a:cs typeface="Red Hat Display Medium"/>
                  <a:sym typeface="Red Hat Display Medium"/>
                </a:rPr>
                <a:t>5F0000</a:t>
              </a:r>
              <a:endParaRPr sz="600">
                <a:solidFill>
                  <a:srgbClr val="FFFFFF"/>
                </a:solidFill>
                <a:latin typeface="Red Hat Display Medium"/>
                <a:ea typeface="Red Hat Display Medium"/>
                <a:cs typeface="Red Hat Display Medium"/>
                <a:sym typeface="Red Hat Display Medium"/>
              </a:endParaRPr>
            </a:p>
          </p:txBody>
        </p:sp>
        <p:sp>
          <p:nvSpPr>
            <p:cNvPr id="1549" name="Google Shape;1549;p91"/>
            <p:cNvSpPr/>
            <p:nvPr/>
          </p:nvSpPr>
          <p:spPr>
            <a:xfrm>
              <a:off x="5495154" y="1016000"/>
              <a:ext cx="858600" cy="871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550" name="Google Shape;1550;p91"/>
            <p:cNvSpPr/>
            <p:nvPr/>
          </p:nvSpPr>
          <p:spPr>
            <a:xfrm>
              <a:off x="6424575" y="1016000"/>
              <a:ext cx="858600" cy="871800"/>
            </a:xfrm>
            <a:prstGeom prst="rect">
              <a:avLst/>
            </a:prstGeom>
            <a:solidFill>
              <a:srgbClr val="F56D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91"/>
            <p:cNvSpPr/>
            <p:nvPr/>
          </p:nvSpPr>
          <p:spPr>
            <a:xfrm>
              <a:off x="7350898" y="1016000"/>
              <a:ext cx="858600" cy="871800"/>
            </a:xfrm>
            <a:prstGeom prst="rect">
              <a:avLst/>
            </a:prstGeom>
            <a:solidFill>
              <a:srgbClr val="FD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91"/>
            <p:cNvSpPr txBox="1"/>
            <p:nvPr/>
          </p:nvSpPr>
          <p:spPr>
            <a:xfrm>
              <a:off x="5490658" y="1016003"/>
              <a:ext cx="858600" cy="4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FFFFFF"/>
                  </a:solidFill>
                  <a:latin typeface="Red Hat Display"/>
                  <a:ea typeface="Red Hat Display"/>
                  <a:cs typeface="Red Hat Display"/>
                  <a:sym typeface="Red Hat Display"/>
                </a:rPr>
                <a:t>#</a:t>
              </a:r>
              <a:r>
                <a:rPr lang="en" sz="600">
                  <a:solidFill>
                    <a:srgbClr val="FFFFFF"/>
                  </a:solidFill>
                  <a:latin typeface="Red Hat Display Medium"/>
                  <a:ea typeface="Red Hat Display Medium"/>
                  <a:cs typeface="Red Hat Display Medium"/>
                  <a:sym typeface="Red Hat Display Medium"/>
                </a:rPr>
                <a:t>EE0000</a:t>
              </a:r>
              <a:endParaRPr sz="600">
                <a:solidFill>
                  <a:srgbClr val="FFFFFF"/>
                </a:solidFill>
                <a:latin typeface="Red Hat Display Medium"/>
                <a:ea typeface="Red Hat Display Medium"/>
                <a:cs typeface="Red Hat Display Medium"/>
                <a:sym typeface="Red Hat Display Medium"/>
              </a:endParaRPr>
            </a:p>
          </p:txBody>
        </p:sp>
        <p:sp>
          <p:nvSpPr>
            <p:cNvPr id="1553" name="Google Shape;1553;p91"/>
            <p:cNvSpPr txBox="1"/>
            <p:nvPr/>
          </p:nvSpPr>
          <p:spPr>
            <a:xfrm>
              <a:off x="6425254" y="1016003"/>
              <a:ext cx="858600" cy="4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600">
                  <a:solidFill>
                    <a:schemeClr val="dk1"/>
                  </a:solidFill>
                  <a:latin typeface="Red Hat Display"/>
                  <a:ea typeface="Red Hat Display"/>
                  <a:cs typeface="Red Hat Display"/>
                  <a:sym typeface="Red Hat Display"/>
                </a:rPr>
                <a:t>#</a:t>
              </a:r>
              <a:r>
                <a:rPr lang="en" sz="600">
                  <a:solidFill>
                    <a:schemeClr val="dk1"/>
                  </a:solidFill>
                  <a:latin typeface="Red Hat Display Medium"/>
                  <a:ea typeface="Red Hat Display Medium"/>
                  <a:cs typeface="Red Hat Display Medium"/>
                  <a:sym typeface="Red Hat Display Medium"/>
                </a:rPr>
                <a:t>F56D6D</a:t>
              </a:r>
              <a:endParaRPr sz="600">
                <a:solidFill>
                  <a:schemeClr val="dk1"/>
                </a:solidFill>
                <a:latin typeface="Red Hat Display Medium"/>
                <a:ea typeface="Red Hat Display Medium"/>
                <a:cs typeface="Red Hat Display Medium"/>
                <a:sym typeface="Red Hat Display Medium"/>
              </a:endParaRPr>
            </a:p>
            <a:p>
              <a:pPr indent="0" lvl="0" marL="0" rtl="0" algn="l">
                <a:lnSpc>
                  <a:spcPct val="150000"/>
                </a:lnSpc>
                <a:spcBef>
                  <a:spcPts val="0"/>
                </a:spcBef>
                <a:spcAft>
                  <a:spcPts val="0"/>
                </a:spcAft>
                <a:buNone/>
              </a:pPr>
              <a:r>
                <a:t/>
              </a:r>
              <a:endParaRPr sz="600">
                <a:solidFill>
                  <a:srgbClr val="FFFFFF"/>
                </a:solidFill>
                <a:latin typeface="Red Hat Display Medium"/>
                <a:ea typeface="Red Hat Display Medium"/>
                <a:cs typeface="Red Hat Display Medium"/>
                <a:sym typeface="Red Hat Display Medium"/>
              </a:endParaRPr>
            </a:p>
          </p:txBody>
        </p:sp>
        <p:sp>
          <p:nvSpPr>
            <p:cNvPr id="1554" name="Google Shape;1554;p91"/>
            <p:cNvSpPr txBox="1"/>
            <p:nvPr/>
          </p:nvSpPr>
          <p:spPr>
            <a:xfrm>
              <a:off x="7349523" y="1016003"/>
              <a:ext cx="858600" cy="4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600">
                  <a:solidFill>
                    <a:schemeClr val="dk1"/>
                  </a:solidFill>
                  <a:latin typeface="Red Hat Display"/>
                  <a:ea typeface="Red Hat Display"/>
                  <a:cs typeface="Red Hat Display"/>
                  <a:sym typeface="Red Hat Display"/>
                </a:rPr>
                <a:t>#</a:t>
              </a:r>
              <a:r>
                <a:rPr lang="en" sz="600">
                  <a:solidFill>
                    <a:schemeClr val="dk1"/>
                  </a:solidFill>
                  <a:latin typeface="Red Hat Display Medium"/>
                  <a:ea typeface="Red Hat Display Medium"/>
                  <a:cs typeface="Red Hat Display Medium"/>
                  <a:sym typeface="Red Hat Display Medium"/>
                </a:rPr>
                <a:t>FDDBDB</a:t>
              </a:r>
              <a:endParaRPr sz="600">
                <a:solidFill>
                  <a:schemeClr val="dk1"/>
                </a:solidFill>
                <a:latin typeface="Red Hat Display Medium"/>
                <a:ea typeface="Red Hat Display Medium"/>
                <a:cs typeface="Red Hat Display Medium"/>
                <a:sym typeface="Red Hat Display Medium"/>
              </a:endParaRPr>
            </a:p>
            <a:p>
              <a:pPr indent="0" lvl="0" marL="0" rtl="0" algn="l">
                <a:lnSpc>
                  <a:spcPct val="150000"/>
                </a:lnSpc>
                <a:spcBef>
                  <a:spcPts val="0"/>
                </a:spcBef>
                <a:spcAft>
                  <a:spcPts val="0"/>
                </a:spcAft>
                <a:buNone/>
              </a:pPr>
              <a:r>
                <a:t/>
              </a:r>
              <a:endParaRPr sz="600">
                <a:solidFill>
                  <a:srgbClr val="FFFFFF"/>
                </a:solidFill>
                <a:latin typeface="Red Hat Display Medium"/>
                <a:ea typeface="Red Hat Display Medium"/>
                <a:cs typeface="Red Hat Display Medium"/>
                <a:sym typeface="Red Hat Display Medium"/>
              </a:endParaRPr>
            </a:p>
          </p:txBody>
        </p:sp>
      </p:grpSp>
      <p:sp>
        <p:nvSpPr>
          <p:cNvPr id="1555" name="Google Shape;1555;p91"/>
          <p:cNvSpPr/>
          <p:nvPr/>
        </p:nvSpPr>
        <p:spPr>
          <a:xfrm>
            <a:off x="846625" y="2331651"/>
            <a:ext cx="858600" cy="871800"/>
          </a:xfrm>
          <a:prstGeom prst="rect">
            <a:avLst/>
          </a:prstGeom>
          <a:solidFill>
            <a:srgbClr val="E4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91"/>
          <p:cNvSpPr txBox="1"/>
          <p:nvPr/>
        </p:nvSpPr>
        <p:spPr>
          <a:xfrm>
            <a:off x="759625" y="3237755"/>
            <a:ext cx="1532100" cy="31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i="1" lang="en" sz="900">
                <a:latin typeface="Red Hat Text"/>
                <a:ea typeface="Red Hat Text"/>
                <a:cs typeface="Red Hat Text"/>
                <a:sym typeface="Red Hat Text"/>
              </a:rPr>
              <a:t>Presentation palette 2</a:t>
            </a:r>
            <a:endParaRPr i="1" sz="900">
              <a:solidFill>
                <a:srgbClr val="000000"/>
              </a:solidFill>
              <a:latin typeface="Red Hat Text"/>
              <a:ea typeface="Red Hat Text"/>
              <a:cs typeface="Red Hat Text"/>
              <a:sym typeface="Red Hat Text"/>
            </a:endParaRPr>
          </a:p>
        </p:txBody>
      </p:sp>
      <p:cxnSp>
        <p:nvCxnSpPr>
          <p:cNvPr id="1557" name="Google Shape;1557;p91"/>
          <p:cNvCxnSpPr/>
          <p:nvPr/>
        </p:nvCxnSpPr>
        <p:spPr>
          <a:xfrm>
            <a:off x="856076" y="3284608"/>
            <a:ext cx="7373400" cy="0"/>
          </a:xfrm>
          <a:prstGeom prst="straightConnector1">
            <a:avLst/>
          </a:prstGeom>
          <a:noFill/>
          <a:ln cap="flat" cmpd="sng" w="9525">
            <a:solidFill>
              <a:srgbClr val="B7B7B7"/>
            </a:solidFill>
            <a:prstDash val="solid"/>
            <a:round/>
            <a:headEnd len="med" w="med" type="none"/>
            <a:tailEnd len="med" w="med" type="none"/>
          </a:ln>
        </p:spPr>
      </p:cxnSp>
      <p:sp>
        <p:nvSpPr>
          <p:cNvPr id="1558" name="Google Shape;1558;p91"/>
          <p:cNvSpPr/>
          <p:nvPr/>
        </p:nvSpPr>
        <p:spPr>
          <a:xfrm>
            <a:off x="1777330" y="2331651"/>
            <a:ext cx="858600" cy="871800"/>
          </a:xfrm>
          <a:prstGeom prst="rect">
            <a:avLst/>
          </a:prstGeom>
          <a:solidFill>
            <a:srgbClr val="43AD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91"/>
          <p:cNvSpPr/>
          <p:nvPr/>
        </p:nvSpPr>
        <p:spPr>
          <a:xfrm>
            <a:off x="2705498" y="2331651"/>
            <a:ext cx="858600" cy="871800"/>
          </a:xfrm>
          <a:prstGeom prst="rect">
            <a:avLst/>
          </a:prstGeom>
          <a:solidFill>
            <a:srgbClr val="1B45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91"/>
          <p:cNvSpPr/>
          <p:nvPr/>
        </p:nvSpPr>
        <p:spPr>
          <a:xfrm>
            <a:off x="3634919" y="2331651"/>
            <a:ext cx="858600" cy="871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91"/>
          <p:cNvSpPr txBox="1"/>
          <p:nvPr/>
        </p:nvSpPr>
        <p:spPr>
          <a:xfrm>
            <a:off x="842150" y="2331654"/>
            <a:ext cx="858600" cy="4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latin typeface="Red Hat Text"/>
                <a:ea typeface="Red Hat Text"/>
                <a:cs typeface="Red Hat Text"/>
                <a:sym typeface="Red Hat Text"/>
              </a:rPr>
              <a:t>#</a:t>
            </a:r>
            <a:r>
              <a:rPr lang="en" sz="600">
                <a:latin typeface="Red Hat Text Medium"/>
                <a:ea typeface="Red Hat Text Medium"/>
                <a:cs typeface="Red Hat Text Medium"/>
                <a:sym typeface="Red Hat Text Medium"/>
              </a:rPr>
              <a:t>E4F3F4</a:t>
            </a:r>
            <a:endParaRPr sz="600">
              <a:latin typeface="Red Hat Text Medium"/>
              <a:ea typeface="Red Hat Text Medium"/>
              <a:cs typeface="Red Hat Text Medium"/>
              <a:sym typeface="Red Hat Text Medium"/>
            </a:endParaRPr>
          </a:p>
        </p:txBody>
      </p:sp>
      <p:sp>
        <p:nvSpPr>
          <p:cNvPr id="1562" name="Google Shape;1562;p91"/>
          <p:cNvSpPr txBox="1"/>
          <p:nvPr/>
        </p:nvSpPr>
        <p:spPr>
          <a:xfrm>
            <a:off x="1771581" y="2331654"/>
            <a:ext cx="858600" cy="4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latin typeface="Red Hat Text"/>
                <a:ea typeface="Red Hat Text"/>
                <a:cs typeface="Red Hat Text"/>
                <a:sym typeface="Red Hat Text"/>
              </a:rPr>
              <a:t>#</a:t>
            </a:r>
            <a:r>
              <a:rPr lang="en" sz="600">
                <a:latin typeface="Red Hat Text Medium"/>
                <a:ea typeface="Red Hat Text Medium"/>
                <a:cs typeface="Red Hat Text Medium"/>
                <a:sym typeface="Red Hat Text Medium"/>
              </a:rPr>
              <a:t>43ADAF</a:t>
            </a:r>
            <a:endParaRPr sz="600">
              <a:latin typeface="Red Hat Text Medium"/>
              <a:ea typeface="Red Hat Text Medium"/>
              <a:cs typeface="Red Hat Text Medium"/>
              <a:sym typeface="Red Hat Text Medium"/>
            </a:endParaRPr>
          </a:p>
        </p:txBody>
      </p:sp>
      <p:sp>
        <p:nvSpPr>
          <p:cNvPr id="1563" name="Google Shape;1563;p91"/>
          <p:cNvSpPr txBox="1"/>
          <p:nvPr/>
        </p:nvSpPr>
        <p:spPr>
          <a:xfrm>
            <a:off x="2701002" y="2331654"/>
            <a:ext cx="858600" cy="4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FFFFFF"/>
                </a:solidFill>
                <a:latin typeface="Red Hat Text"/>
                <a:ea typeface="Red Hat Text"/>
                <a:cs typeface="Red Hat Text"/>
                <a:sym typeface="Red Hat Text"/>
              </a:rPr>
              <a:t>#</a:t>
            </a:r>
            <a:r>
              <a:rPr lang="en" sz="600">
                <a:solidFill>
                  <a:srgbClr val="FFFFFF"/>
                </a:solidFill>
                <a:latin typeface="Red Hat Text Medium"/>
                <a:ea typeface="Red Hat Text Medium"/>
                <a:cs typeface="Red Hat Text Medium"/>
                <a:sym typeface="Red Hat Text Medium"/>
              </a:rPr>
              <a:t>1B4546</a:t>
            </a:r>
            <a:endParaRPr sz="600">
              <a:solidFill>
                <a:srgbClr val="FFFFFF"/>
              </a:solidFill>
              <a:latin typeface="Red Hat Text Medium"/>
              <a:ea typeface="Red Hat Text Medium"/>
              <a:cs typeface="Red Hat Text Medium"/>
              <a:sym typeface="Red Hat Text Medium"/>
            </a:endParaRPr>
          </a:p>
          <a:p>
            <a:pPr indent="0" lvl="0" marL="0" rtl="0" algn="l">
              <a:lnSpc>
                <a:spcPct val="150000"/>
              </a:lnSpc>
              <a:spcBef>
                <a:spcPts val="0"/>
              </a:spcBef>
              <a:spcAft>
                <a:spcPts val="0"/>
              </a:spcAft>
              <a:buNone/>
            </a:pPr>
            <a:r>
              <a:t/>
            </a:r>
            <a:endParaRPr sz="600">
              <a:solidFill>
                <a:srgbClr val="FFFFFF"/>
              </a:solidFill>
              <a:latin typeface="Red Hat Text Medium"/>
              <a:ea typeface="Red Hat Text Medium"/>
              <a:cs typeface="Red Hat Text Medium"/>
              <a:sym typeface="Red Hat Text Medium"/>
            </a:endParaRPr>
          </a:p>
        </p:txBody>
      </p:sp>
      <p:sp>
        <p:nvSpPr>
          <p:cNvPr id="1564" name="Google Shape;1564;p91"/>
          <p:cNvSpPr txBox="1"/>
          <p:nvPr/>
        </p:nvSpPr>
        <p:spPr>
          <a:xfrm>
            <a:off x="3635599" y="2331654"/>
            <a:ext cx="858600" cy="4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FFFFFF"/>
                </a:solidFill>
                <a:latin typeface="Red Hat Text"/>
                <a:ea typeface="Red Hat Text"/>
                <a:cs typeface="Red Hat Text"/>
                <a:sym typeface="Red Hat Text"/>
              </a:rPr>
              <a:t>#</a:t>
            </a:r>
            <a:r>
              <a:rPr lang="en" sz="600">
                <a:solidFill>
                  <a:srgbClr val="FFFFFF"/>
                </a:solidFill>
                <a:latin typeface="Red Hat Text Medium"/>
                <a:ea typeface="Red Hat Text Medium"/>
                <a:cs typeface="Red Hat Text Medium"/>
                <a:sym typeface="Red Hat Text Medium"/>
              </a:rPr>
              <a:t>000000</a:t>
            </a:r>
            <a:endParaRPr sz="600">
              <a:solidFill>
                <a:srgbClr val="FFFFFF"/>
              </a:solidFill>
              <a:latin typeface="Red Hat Text Medium"/>
              <a:ea typeface="Red Hat Text Medium"/>
              <a:cs typeface="Red Hat Text Medium"/>
              <a:sym typeface="Red Hat Text Medium"/>
            </a:endParaRPr>
          </a:p>
        </p:txBody>
      </p:sp>
      <p:sp>
        <p:nvSpPr>
          <p:cNvPr id="1565" name="Google Shape;1565;p91"/>
          <p:cNvSpPr/>
          <p:nvPr/>
        </p:nvSpPr>
        <p:spPr>
          <a:xfrm>
            <a:off x="846625" y="3707251"/>
            <a:ext cx="858600" cy="871800"/>
          </a:xfrm>
          <a:prstGeom prst="rect">
            <a:avLst/>
          </a:prstGeom>
          <a:solidFill>
            <a:srgbClr val="E2EA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91"/>
          <p:cNvSpPr txBox="1"/>
          <p:nvPr/>
        </p:nvSpPr>
        <p:spPr>
          <a:xfrm>
            <a:off x="759625" y="4613355"/>
            <a:ext cx="1532100" cy="31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i="1" lang="en" sz="900">
                <a:latin typeface="Red Hat Text"/>
                <a:ea typeface="Red Hat Text"/>
                <a:cs typeface="Red Hat Text"/>
                <a:sym typeface="Red Hat Text"/>
              </a:rPr>
              <a:t>Presentation palette 3</a:t>
            </a:r>
            <a:endParaRPr i="1" sz="900">
              <a:solidFill>
                <a:srgbClr val="000000"/>
              </a:solidFill>
              <a:latin typeface="Red Hat Text"/>
              <a:ea typeface="Red Hat Text"/>
              <a:cs typeface="Red Hat Text"/>
              <a:sym typeface="Red Hat Text"/>
            </a:endParaRPr>
          </a:p>
        </p:txBody>
      </p:sp>
      <p:cxnSp>
        <p:nvCxnSpPr>
          <p:cNvPr id="1567" name="Google Shape;1567;p91"/>
          <p:cNvCxnSpPr/>
          <p:nvPr/>
        </p:nvCxnSpPr>
        <p:spPr>
          <a:xfrm>
            <a:off x="856076" y="4660208"/>
            <a:ext cx="7373400" cy="0"/>
          </a:xfrm>
          <a:prstGeom prst="straightConnector1">
            <a:avLst/>
          </a:prstGeom>
          <a:noFill/>
          <a:ln cap="flat" cmpd="sng" w="9525">
            <a:solidFill>
              <a:srgbClr val="B7B7B7"/>
            </a:solidFill>
            <a:prstDash val="solid"/>
            <a:round/>
            <a:headEnd len="med" w="med" type="none"/>
            <a:tailEnd len="med" w="med" type="none"/>
          </a:ln>
        </p:spPr>
      </p:cxnSp>
      <p:sp>
        <p:nvSpPr>
          <p:cNvPr id="1568" name="Google Shape;1568;p91"/>
          <p:cNvSpPr/>
          <p:nvPr/>
        </p:nvSpPr>
        <p:spPr>
          <a:xfrm>
            <a:off x="1777330" y="3707251"/>
            <a:ext cx="858600" cy="871800"/>
          </a:xfrm>
          <a:prstGeom prst="rect">
            <a:avLst/>
          </a:prstGeom>
          <a:solidFill>
            <a:srgbClr val="A7C0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91"/>
          <p:cNvSpPr/>
          <p:nvPr/>
        </p:nvSpPr>
        <p:spPr>
          <a:xfrm>
            <a:off x="2705498" y="3707251"/>
            <a:ext cx="858600" cy="871800"/>
          </a:xfrm>
          <a:prstGeom prst="rect">
            <a:avLst/>
          </a:prstGeom>
          <a:solidFill>
            <a:srgbClr val="316D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91"/>
          <p:cNvSpPr/>
          <p:nvPr/>
        </p:nvSpPr>
        <p:spPr>
          <a:xfrm>
            <a:off x="3634919" y="3707251"/>
            <a:ext cx="858600" cy="871800"/>
          </a:xfrm>
          <a:prstGeom prst="rect">
            <a:avLst/>
          </a:prstGeom>
          <a:solidFill>
            <a:srgbClr val="261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91"/>
          <p:cNvSpPr txBox="1"/>
          <p:nvPr/>
        </p:nvSpPr>
        <p:spPr>
          <a:xfrm>
            <a:off x="842150" y="3707254"/>
            <a:ext cx="858600" cy="4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latin typeface="Red Hat Text"/>
                <a:ea typeface="Red Hat Text"/>
                <a:cs typeface="Red Hat Text"/>
                <a:sym typeface="Red Hat Text"/>
              </a:rPr>
              <a:t>#</a:t>
            </a:r>
            <a:r>
              <a:rPr lang="en" sz="600">
                <a:latin typeface="Red Hat Text Medium"/>
                <a:ea typeface="Red Hat Text Medium"/>
                <a:cs typeface="Red Hat Text Medium"/>
                <a:sym typeface="Red Hat Text Medium"/>
              </a:rPr>
              <a:t>E2EAF6</a:t>
            </a:r>
            <a:endParaRPr sz="600">
              <a:latin typeface="Red Hat Text Medium"/>
              <a:ea typeface="Red Hat Text Medium"/>
              <a:cs typeface="Red Hat Text Medium"/>
              <a:sym typeface="Red Hat Text Medium"/>
            </a:endParaRPr>
          </a:p>
        </p:txBody>
      </p:sp>
      <p:sp>
        <p:nvSpPr>
          <p:cNvPr id="1572" name="Google Shape;1572;p91"/>
          <p:cNvSpPr txBox="1"/>
          <p:nvPr/>
        </p:nvSpPr>
        <p:spPr>
          <a:xfrm>
            <a:off x="1771581" y="3707254"/>
            <a:ext cx="858600" cy="4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latin typeface="Red Hat Text"/>
                <a:ea typeface="Red Hat Text"/>
                <a:cs typeface="Red Hat Text"/>
                <a:sym typeface="Red Hat Text"/>
              </a:rPr>
              <a:t>#</a:t>
            </a:r>
            <a:r>
              <a:rPr lang="en" sz="600">
                <a:latin typeface="Red Hat Text Medium"/>
                <a:ea typeface="Red Hat Text Medium"/>
                <a:cs typeface="Red Hat Text Medium"/>
                <a:sym typeface="Red Hat Text Medium"/>
              </a:rPr>
              <a:t>A7C0E4</a:t>
            </a:r>
            <a:endParaRPr sz="600">
              <a:latin typeface="Red Hat Text Medium"/>
              <a:ea typeface="Red Hat Text Medium"/>
              <a:cs typeface="Red Hat Text Medium"/>
              <a:sym typeface="Red Hat Text Medium"/>
            </a:endParaRPr>
          </a:p>
        </p:txBody>
      </p:sp>
      <p:sp>
        <p:nvSpPr>
          <p:cNvPr id="1573" name="Google Shape;1573;p91"/>
          <p:cNvSpPr txBox="1"/>
          <p:nvPr/>
        </p:nvSpPr>
        <p:spPr>
          <a:xfrm>
            <a:off x="2701002" y="3707254"/>
            <a:ext cx="858600" cy="4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FFFFFF"/>
                </a:solidFill>
                <a:latin typeface="Red Hat Text"/>
                <a:ea typeface="Red Hat Text"/>
                <a:cs typeface="Red Hat Text"/>
                <a:sym typeface="Red Hat Text"/>
              </a:rPr>
              <a:t>#</a:t>
            </a:r>
            <a:r>
              <a:rPr lang="en" sz="600">
                <a:solidFill>
                  <a:srgbClr val="FFFFFF"/>
                </a:solidFill>
                <a:latin typeface="Red Hat Text Medium"/>
                <a:ea typeface="Red Hat Text Medium"/>
                <a:cs typeface="Red Hat Text Medium"/>
                <a:sym typeface="Red Hat Text Medium"/>
              </a:rPr>
              <a:t>316DC1</a:t>
            </a:r>
            <a:endParaRPr sz="600">
              <a:solidFill>
                <a:srgbClr val="FFFFFF"/>
              </a:solidFill>
              <a:latin typeface="Red Hat Text Medium"/>
              <a:ea typeface="Red Hat Text Medium"/>
              <a:cs typeface="Red Hat Text Medium"/>
              <a:sym typeface="Red Hat Text Medium"/>
            </a:endParaRPr>
          </a:p>
          <a:p>
            <a:pPr indent="0" lvl="0" marL="0" rtl="0" algn="l">
              <a:lnSpc>
                <a:spcPct val="150000"/>
              </a:lnSpc>
              <a:spcBef>
                <a:spcPts val="0"/>
              </a:spcBef>
              <a:spcAft>
                <a:spcPts val="0"/>
              </a:spcAft>
              <a:buNone/>
            </a:pPr>
            <a:r>
              <a:t/>
            </a:r>
            <a:endParaRPr sz="600">
              <a:solidFill>
                <a:srgbClr val="FFFFFF"/>
              </a:solidFill>
              <a:latin typeface="Red Hat Text Medium"/>
              <a:ea typeface="Red Hat Text Medium"/>
              <a:cs typeface="Red Hat Text Medium"/>
              <a:sym typeface="Red Hat Text Medium"/>
            </a:endParaRPr>
          </a:p>
        </p:txBody>
      </p:sp>
      <p:sp>
        <p:nvSpPr>
          <p:cNvPr id="1574" name="Google Shape;1574;p91"/>
          <p:cNvSpPr txBox="1"/>
          <p:nvPr/>
        </p:nvSpPr>
        <p:spPr>
          <a:xfrm>
            <a:off x="3635599" y="3707254"/>
            <a:ext cx="858600" cy="4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FFFFFF"/>
                </a:solidFill>
                <a:latin typeface="Red Hat Text"/>
                <a:ea typeface="Red Hat Text"/>
                <a:cs typeface="Red Hat Text"/>
                <a:sym typeface="Red Hat Text"/>
              </a:rPr>
              <a:t>#</a:t>
            </a:r>
            <a:r>
              <a:rPr lang="en" sz="600">
                <a:solidFill>
                  <a:srgbClr val="FFFFFF"/>
                </a:solidFill>
                <a:latin typeface="Red Hat Text Medium"/>
                <a:ea typeface="Red Hat Text Medium"/>
                <a:cs typeface="Red Hat Text Medium"/>
                <a:sym typeface="Red Hat Text Medium"/>
              </a:rPr>
              <a:t>261A4C</a:t>
            </a:r>
            <a:endParaRPr sz="600">
              <a:solidFill>
                <a:srgbClr val="FFFFFF"/>
              </a:solidFill>
              <a:latin typeface="Red Hat Text Medium"/>
              <a:ea typeface="Red Hat Text Medium"/>
              <a:cs typeface="Red Hat Text Medium"/>
              <a:sym typeface="Red Hat Text Medium"/>
            </a:endParaRPr>
          </a:p>
        </p:txBody>
      </p:sp>
      <p:sp>
        <p:nvSpPr>
          <p:cNvPr id="1575" name="Google Shape;1575;p91"/>
          <p:cNvSpPr/>
          <p:nvPr/>
        </p:nvSpPr>
        <p:spPr>
          <a:xfrm>
            <a:off x="846625" y="5082851"/>
            <a:ext cx="858600" cy="871800"/>
          </a:xfrm>
          <a:prstGeom prst="rect">
            <a:avLst/>
          </a:prstGeom>
          <a:solidFill>
            <a:srgbClr val="FDDB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91"/>
          <p:cNvSpPr txBox="1"/>
          <p:nvPr/>
        </p:nvSpPr>
        <p:spPr>
          <a:xfrm>
            <a:off x="759625" y="5988955"/>
            <a:ext cx="1532100" cy="31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i="1" lang="en" sz="900">
                <a:latin typeface="Red Hat Text"/>
                <a:ea typeface="Red Hat Text"/>
                <a:cs typeface="Red Hat Text"/>
                <a:sym typeface="Red Hat Text"/>
              </a:rPr>
              <a:t>Presentation palette 4</a:t>
            </a:r>
            <a:endParaRPr i="1" sz="900">
              <a:solidFill>
                <a:srgbClr val="000000"/>
              </a:solidFill>
              <a:latin typeface="Red Hat Text"/>
              <a:ea typeface="Red Hat Text"/>
              <a:cs typeface="Red Hat Text"/>
              <a:sym typeface="Red Hat Text"/>
            </a:endParaRPr>
          </a:p>
        </p:txBody>
      </p:sp>
      <p:cxnSp>
        <p:nvCxnSpPr>
          <p:cNvPr id="1577" name="Google Shape;1577;p91"/>
          <p:cNvCxnSpPr/>
          <p:nvPr/>
        </p:nvCxnSpPr>
        <p:spPr>
          <a:xfrm>
            <a:off x="856076" y="6035808"/>
            <a:ext cx="7373400" cy="0"/>
          </a:xfrm>
          <a:prstGeom prst="straightConnector1">
            <a:avLst/>
          </a:prstGeom>
          <a:noFill/>
          <a:ln cap="flat" cmpd="sng" w="9525">
            <a:solidFill>
              <a:srgbClr val="B7B7B7"/>
            </a:solidFill>
            <a:prstDash val="solid"/>
            <a:round/>
            <a:headEnd len="med" w="med" type="none"/>
            <a:tailEnd len="med" w="med" type="none"/>
          </a:ln>
        </p:spPr>
      </p:cxnSp>
      <p:sp>
        <p:nvSpPr>
          <p:cNvPr id="1578" name="Google Shape;1578;p91"/>
          <p:cNvSpPr/>
          <p:nvPr/>
        </p:nvSpPr>
        <p:spPr>
          <a:xfrm>
            <a:off x="1777330" y="5082851"/>
            <a:ext cx="858600" cy="871800"/>
          </a:xfrm>
          <a:prstGeom prst="rect">
            <a:avLst/>
          </a:prstGeom>
          <a:solidFill>
            <a:srgbClr val="F782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91"/>
          <p:cNvSpPr/>
          <p:nvPr/>
        </p:nvSpPr>
        <p:spPr>
          <a:xfrm>
            <a:off x="2705498" y="5082851"/>
            <a:ext cx="858600" cy="871800"/>
          </a:xfrm>
          <a:prstGeom prst="rect">
            <a:avLst/>
          </a:prstGeom>
          <a:solidFill>
            <a:srgbClr val="316D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91"/>
          <p:cNvSpPr/>
          <p:nvPr/>
        </p:nvSpPr>
        <p:spPr>
          <a:xfrm>
            <a:off x="3634919" y="5082851"/>
            <a:ext cx="858600" cy="871800"/>
          </a:xfrm>
          <a:prstGeom prst="rect">
            <a:avLst/>
          </a:prstGeom>
          <a:solidFill>
            <a:srgbClr val="142C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91"/>
          <p:cNvSpPr txBox="1"/>
          <p:nvPr/>
        </p:nvSpPr>
        <p:spPr>
          <a:xfrm>
            <a:off x="842150" y="5082854"/>
            <a:ext cx="858600" cy="4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latin typeface="Red Hat Text"/>
                <a:ea typeface="Red Hat Text"/>
                <a:cs typeface="Red Hat Text"/>
                <a:sym typeface="Red Hat Text"/>
              </a:rPr>
              <a:t>#</a:t>
            </a:r>
            <a:r>
              <a:rPr lang="en" sz="600">
                <a:latin typeface="Red Hat Text Medium"/>
                <a:ea typeface="Red Hat Text Medium"/>
                <a:cs typeface="Red Hat Text Medium"/>
                <a:sym typeface="Red Hat Text Medium"/>
              </a:rPr>
              <a:t>FDDBC7</a:t>
            </a:r>
            <a:endParaRPr sz="600">
              <a:latin typeface="Red Hat Text Medium"/>
              <a:ea typeface="Red Hat Text Medium"/>
              <a:cs typeface="Red Hat Text Medium"/>
              <a:sym typeface="Red Hat Text Medium"/>
            </a:endParaRPr>
          </a:p>
        </p:txBody>
      </p:sp>
      <p:sp>
        <p:nvSpPr>
          <p:cNvPr id="1582" name="Google Shape;1582;p91"/>
          <p:cNvSpPr txBox="1"/>
          <p:nvPr/>
        </p:nvSpPr>
        <p:spPr>
          <a:xfrm>
            <a:off x="1771581" y="5082854"/>
            <a:ext cx="858600" cy="4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latin typeface="Red Hat Text"/>
                <a:ea typeface="Red Hat Text"/>
                <a:cs typeface="Red Hat Text"/>
                <a:sym typeface="Red Hat Text"/>
              </a:rPr>
              <a:t>#</a:t>
            </a:r>
            <a:r>
              <a:rPr lang="en" sz="600">
                <a:latin typeface="Red Hat Text Medium"/>
                <a:ea typeface="Red Hat Text Medium"/>
                <a:cs typeface="Red Hat Text Medium"/>
                <a:sym typeface="Red Hat Text Medium"/>
              </a:rPr>
              <a:t>F7823C</a:t>
            </a:r>
            <a:endParaRPr sz="600">
              <a:latin typeface="Red Hat Text Medium"/>
              <a:ea typeface="Red Hat Text Medium"/>
              <a:cs typeface="Red Hat Text Medium"/>
              <a:sym typeface="Red Hat Text Medium"/>
            </a:endParaRPr>
          </a:p>
        </p:txBody>
      </p:sp>
      <p:sp>
        <p:nvSpPr>
          <p:cNvPr id="1583" name="Google Shape;1583;p91"/>
          <p:cNvSpPr txBox="1"/>
          <p:nvPr/>
        </p:nvSpPr>
        <p:spPr>
          <a:xfrm>
            <a:off x="2701002" y="5082854"/>
            <a:ext cx="858600" cy="4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FFFFFF"/>
                </a:solidFill>
                <a:latin typeface="Red Hat Text"/>
                <a:ea typeface="Red Hat Text"/>
                <a:cs typeface="Red Hat Text"/>
                <a:sym typeface="Red Hat Text"/>
              </a:rPr>
              <a:t>#</a:t>
            </a:r>
            <a:r>
              <a:rPr lang="en" sz="600">
                <a:solidFill>
                  <a:srgbClr val="FFFFFF"/>
                </a:solidFill>
                <a:latin typeface="Red Hat Text Medium"/>
                <a:ea typeface="Red Hat Text Medium"/>
                <a:cs typeface="Red Hat Text Medium"/>
                <a:sym typeface="Red Hat Text Medium"/>
              </a:rPr>
              <a:t>316DC1</a:t>
            </a:r>
            <a:endParaRPr sz="600">
              <a:solidFill>
                <a:srgbClr val="FFFFFF"/>
              </a:solidFill>
              <a:latin typeface="Red Hat Text"/>
              <a:ea typeface="Red Hat Text"/>
              <a:cs typeface="Red Hat Text"/>
              <a:sym typeface="Red Hat Text"/>
            </a:endParaRPr>
          </a:p>
        </p:txBody>
      </p:sp>
      <p:sp>
        <p:nvSpPr>
          <p:cNvPr id="1584" name="Google Shape;1584;p91"/>
          <p:cNvSpPr txBox="1"/>
          <p:nvPr/>
        </p:nvSpPr>
        <p:spPr>
          <a:xfrm>
            <a:off x="3635599" y="5082854"/>
            <a:ext cx="858600" cy="4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FFFFFF"/>
                </a:solidFill>
                <a:latin typeface="Red Hat Text"/>
                <a:ea typeface="Red Hat Text"/>
                <a:cs typeface="Red Hat Text"/>
                <a:sym typeface="Red Hat Text"/>
              </a:rPr>
              <a:t>#</a:t>
            </a:r>
            <a:r>
              <a:rPr lang="en" sz="600">
                <a:solidFill>
                  <a:srgbClr val="FFFFFF"/>
                </a:solidFill>
                <a:latin typeface="Red Hat Text Medium"/>
                <a:ea typeface="Red Hat Text Medium"/>
                <a:cs typeface="Red Hat Text Medium"/>
                <a:sym typeface="Red Hat Text Medium"/>
              </a:rPr>
              <a:t>142C4D</a:t>
            </a:r>
            <a:endParaRPr sz="600">
              <a:solidFill>
                <a:srgbClr val="FFFFFF"/>
              </a:solidFill>
              <a:latin typeface="Red Hat Text"/>
              <a:ea typeface="Red Hat Text"/>
              <a:cs typeface="Red Hat Text"/>
              <a:sym typeface="Red Hat Text"/>
            </a:endParaRPr>
          </a:p>
        </p:txBody>
      </p:sp>
      <p:grpSp>
        <p:nvGrpSpPr>
          <p:cNvPr id="1585" name="Google Shape;1585;p91"/>
          <p:cNvGrpSpPr/>
          <p:nvPr/>
        </p:nvGrpSpPr>
        <p:grpSpPr>
          <a:xfrm>
            <a:off x="4559868" y="2331651"/>
            <a:ext cx="3649630" cy="871800"/>
            <a:chOff x="4559868" y="1016000"/>
            <a:chExt cx="3649630" cy="871800"/>
          </a:xfrm>
        </p:grpSpPr>
        <p:sp>
          <p:nvSpPr>
            <p:cNvPr id="1586" name="Google Shape;1586;p91"/>
            <p:cNvSpPr/>
            <p:nvPr/>
          </p:nvSpPr>
          <p:spPr>
            <a:xfrm>
              <a:off x="4565729" y="1016000"/>
              <a:ext cx="858600" cy="871800"/>
            </a:xfrm>
            <a:prstGeom prst="rect">
              <a:avLst/>
            </a:prstGeom>
            <a:solidFill>
              <a:srgbClr val="5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91"/>
            <p:cNvSpPr txBox="1"/>
            <p:nvPr/>
          </p:nvSpPr>
          <p:spPr>
            <a:xfrm>
              <a:off x="4559868" y="1016003"/>
              <a:ext cx="858600" cy="4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FFFFFF"/>
                  </a:solidFill>
                  <a:latin typeface="Red Hat Display"/>
                  <a:ea typeface="Red Hat Display"/>
                  <a:cs typeface="Red Hat Display"/>
                  <a:sym typeface="Red Hat Display"/>
                </a:rPr>
                <a:t>#</a:t>
              </a:r>
              <a:r>
                <a:rPr lang="en" sz="600">
                  <a:solidFill>
                    <a:srgbClr val="FFFFFF"/>
                  </a:solidFill>
                  <a:latin typeface="Red Hat Display Medium"/>
                  <a:ea typeface="Red Hat Display Medium"/>
                  <a:cs typeface="Red Hat Display Medium"/>
                  <a:sym typeface="Red Hat Display Medium"/>
                </a:rPr>
                <a:t>5F0000</a:t>
              </a:r>
              <a:endParaRPr sz="600">
                <a:solidFill>
                  <a:srgbClr val="FFFFFF"/>
                </a:solidFill>
                <a:latin typeface="Red Hat Display Medium"/>
                <a:ea typeface="Red Hat Display Medium"/>
                <a:cs typeface="Red Hat Display Medium"/>
                <a:sym typeface="Red Hat Display Medium"/>
              </a:endParaRPr>
            </a:p>
          </p:txBody>
        </p:sp>
        <p:sp>
          <p:nvSpPr>
            <p:cNvPr id="1588" name="Google Shape;1588;p91"/>
            <p:cNvSpPr/>
            <p:nvPr/>
          </p:nvSpPr>
          <p:spPr>
            <a:xfrm>
              <a:off x="5495154" y="1016000"/>
              <a:ext cx="858600" cy="871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589" name="Google Shape;1589;p91"/>
            <p:cNvSpPr/>
            <p:nvPr/>
          </p:nvSpPr>
          <p:spPr>
            <a:xfrm>
              <a:off x="6424575" y="1016000"/>
              <a:ext cx="858600" cy="871800"/>
            </a:xfrm>
            <a:prstGeom prst="rect">
              <a:avLst/>
            </a:prstGeom>
            <a:solidFill>
              <a:srgbClr val="F56D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91"/>
            <p:cNvSpPr/>
            <p:nvPr/>
          </p:nvSpPr>
          <p:spPr>
            <a:xfrm>
              <a:off x="7350898" y="1016000"/>
              <a:ext cx="858600" cy="871800"/>
            </a:xfrm>
            <a:prstGeom prst="rect">
              <a:avLst/>
            </a:prstGeom>
            <a:solidFill>
              <a:srgbClr val="FD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91"/>
            <p:cNvSpPr txBox="1"/>
            <p:nvPr/>
          </p:nvSpPr>
          <p:spPr>
            <a:xfrm>
              <a:off x="5490658" y="1016003"/>
              <a:ext cx="858600" cy="4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FFFFFF"/>
                  </a:solidFill>
                  <a:latin typeface="Red Hat Display"/>
                  <a:ea typeface="Red Hat Display"/>
                  <a:cs typeface="Red Hat Display"/>
                  <a:sym typeface="Red Hat Display"/>
                </a:rPr>
                <a:t>#</a:t>
              </a:r>
              <a:r>
                <a:rPr lang="en" sz="600">
                  <a:solidFill>
                    <a:srgbClr val="FFFFFF"/>
                  </a:solidFill>
                  <a:latin typeface="Red Hat Display Medium"/>
                  <a:ea typeface="Red Hat Display Medium"/>
                  <a:cs typeface="Red Hat Display Medium"/>
                  <a:sym typeface="Red Hat Display Medium"/>
                </a:rPr>
                <a:t>EE0000</a:t>
              </a:r>
              <a:endParaRPr sz="600">
                <a:solidFill>
                  <a:srgbClr val="FFFFFF"/>
                </a:solidFill>
                <a:latin typeface="Red Hat Display Medium"/>
                <a:ea typeface="Red Hat Display Medium"/>
                <a:cs typeface="Red Hat Display Medium"/>
                <a:sym typeface="Red Hat Display Medium"/>
              </a:endParaRPr>
            </a:p>
          </p:txBody>
        </p:sp>
        <p:sp>
          <p:nvSpPr>
            <p:cNvPr id="1592" name="Google Shape;1592;p91"/>
            <p:cNvSpPr txBox="1"/>
            <p:nvPr/>
          </p:nvSpPr>
          <p:spPr>
            <a:xfrm>
              <a:off x="6425254" y="1016003"/>
              <a:ext cx="858600" cy="4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chemeClr val="dk1"/>
                  </a:solidFill>
                  <a:latin typeface="Red Hat Display"/>
                  <a:ea typeface="Red Hat Display"/>
                  <a:cs typeface="Red Hat Display"/>
                  <a:sym typeface="Red Hat Display"/>
                </a:rPr>
                <a:t>#</a:t>
              </a:r>
              <a:r>
                <a:rPr lang="en" sz="600">
                  <a:solidFill>
                    <a:schemeClr val="dk1"/>
                  </a:solidFill>
                  <a:latin typeface="Red Hat Display Medium"/>
                  <a:ea typeface="Red Hat Display Medium"/>
                  <a:cs typeface="Red Hat Display Medium"/>
                  <a:sym typeface="Red Hat Display Medium"/>
                </a:rPr>
                <a:t>F56D6D</a:t>
              </a:r>
              <a:endParaRPr sz="600">
                <a:solidFill>
                  <a:schemeClr val="dk1"/>
                </a:solidFill>
                <a:latin typeface="Red Hat Display Medium"/>
                <a:ea typeface="Red Hat Display Medium"/>
                <a:cs typeface="Red Hat Display Medium"/>
                <a:sym typeface="Red Hat Display Medium"/>
              </a:endParaRPr>
            </a:p>
            <a:p>
              <a:pPr indent="0" lvl="0" marL="0" rtl="0" algn="l">
                <a:lnSpc>
                  <a:spcPct val="150000"/>
                </a:lnSpc>
                <a:spcBef>
                  <a:spcPts val="0"/>
                </a:spcBef>
                <a:spcAft>
                  <a:spcPts val="0"/>
                </a:spcAft>
                <a:buNone/>
              </a:pPr>
              <a:r>
                <a:t/>
              </a:r>
              <a:endParaRPr sz="600">
                <a:solidFill>
                  <a:srgbClr val="FFFFFF"/>
                </a:solidFill>
                <a:latin typeface="Red Hat Display Medium"/>
                <a:ea typeface="Red Hat Display Medium"/>
                <a:cs typeface="Red Hat Display Medium"/>
                <a:sym typeface="Red Hat Display Medium"/>
              </a:endParaRPr>
            </a:p>
          </p:txBody>
        </p:sp>
        <p:sp>
          <p:nvSpPr>
            <p:cNvPr id="1593" name="Google Shape;1593;p91"/>
            <p:cNvSpPr txBox="1"/>
            <p:nvPr/>
          </p:nvSpPr>
          <p:spPr>
            <a:xfrm>
              <a:off x="7349523" y="1016003"/>
              <a:ext cx="858600" cy="4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chemeClr val="dk1"/>
                  </a:solidFill>
                  <a:latin typeface="Red Hat Display"/>
                  <a:ea typeface="Red Hat Display"/>
                  <a:cs typeface="Red Hat Display"/>
                  <a:sym typeface="Red Hat Display"/>
                </a:rPr>
                <a:t>#</a:t>
              </a:r>
              <a:r>
                <a:rPr lang="en" sz="600">
                  <a:solidFill>
                    <a:schemeClr val="dk1"/>
                  </a:solidFill>
                  <a:latin typeface="Red Hat Display Medium"/>
                  <a:ea typeface="Red Hat Display Medium"/>
                  <a:cs typeface="Red Hat Display Medium"/>
                  <a:sym typeface="Red Hat Display Medium"/>
                </a:rPr>
                <a:t>FDDBDB</a:t>
              </a:r>
              <a:endParaRPr sz="600">
                <a:solidFill>
                  <a:schemeClr val="dk1"/>
                </a:solidFill>
                <a:latin typeface="Red Hat Display Medium"/>
                <a:ea typeface="Red Hat Display Medium"/>
                <a:cs typeface="Red Hat Display Medium"/>
                <a:sym typeface="Red Hat Display Medium"/>
              </a:endParaRPr>
            </a:p>
            <a:p>
              <a:pPr indent="0" lvl="0" marL="0" rtl="0" algn="l">
                <a:lnSpc>
                  <a:spcPct val="150000"/>
                </a:lnSpc>
                <a:spcBef>
                  <a:spcPts val="0"/>
                </a:spcBef>
                <a:spcAft>
                  <a:spcPts val="0"/>
                </a:spcAft>
                <a:buNone/>
              </a:pPr>
              <a:r>
                <a:t/>
              </a:r>
              <a:endParaRPr sz="600">
                <a:solidFill>
                  <a:srgbClr val="FFFFFF"/>
                </a:solidFill>
                <a:latin typeface="Red Hat Display Medium"/>
                <a:ea typeface="Red Hat Display Medium"/>
                <a:cs typeface="Red Hat Display Medium"/>
                <a:sym typeface="Red Hat Display Medium"/>
              </a:endParaRPr>
            </a:p>
          </p:txBody>
        </p:sp>
      </p:grpSp>
      <p:grpSp>
        <p:nvGrpSpPr>
          <p:cNvPr id="1594" name="Google Shape;1594;p91"/>
          <p:cNvGrpSpPr/>
          <p:nvPr/>
        </p:nvGrpSpPr>
        <p:grpSpPr>
          <a:xfrm>
            <a:off x="4559868" y="3707251"/>
            <a:ext cx="3649630" cy="871800"/>
            <a:chOff x="4559868" y="1016000"/>
            <a:chExt cx="3649630" cy="871800"/>
          </a:xfrm>
        </p:grpSpPr>
        <p:sp>
          <p:nvSpPr>
            <p:cNvPr id="1595" name="Google Shape;1595;p91"/>
            <p:cNvSpPr/>
            <p:nvPr/>
          </p:nvSpPr>
          <p:spPr>
            <a:xfrm>
              <a:off x="4565729" y="1016000"/>
              <a:ext cx="858600" cy="871800"/>
            </a:xfrm>
            <a:prstGeom prst="rect">
              <a:avLst/>
            </a:prstGeom>
            <a:solidFill>
              <a:srgbClr val="5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91"/>
            <p:cNvSpPr txBox="1"/>
            <p:nvPr/>
          </p:nvSpPr>
          <p:spPr>
            <a:xfrm>
              <a:off x="4559868" y="1016003"/>
              <a:ext cx="858600" cy="4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FFFFFF"/>
                  </a:solidFill>
                  <a:latin typeface="Red Hat Display"/>
                  <a:ea typeface="Red Hat Display"/>
                  <a:cs typeface="Red Hat Display"/>
                  <a:sym typeface="Red Hat Display"/>
                </a:rPr>
                <a:t>#</a:t>
              </a:r>
              <a:r>
                <a:rPr lang="en" sz="600">
                  <a:solidFill>
                    <a:srgbClr val="FFFFFF"/>
                  </a:solidFill>
                  <a:latin typeface="Red Hat Display Medium"/>
                  <a:ea typeface="Red Hat Display Medium"/>
                  <a:cs typeface="Red Hat Display Medium"/>
                  <a:sym typeface="Red Hat Display Medium"/>
                </a:rPr>
                <a:t>5F0000</a:t>
              </a:r>
              <a:endParaRPr sz="600">
                <a:solidFill>
                  <a:srgbClr val="FFFFFF"/>
                </a:solidFill>
                <a:latin typeface="Red Hat Display Medium"/>
                <a:ea typeface="Red Hat Display Medium"/>
                <a:cs typeface="Red Hat Display Medium"/>
                <a:sym typeface="Red Hat Display Medium"/>
              </a:endParaRPr>
            </a:p>
          </p:txBody>
        </p:sp>
        <p:sp>
          <p:nvSpPr>
            <p:cNvPr id="1597" name="Google Shape;1597;p91"/>
            <p:cNvSpPr/>
            <p:nvPr/>
          </p:nvSpPr>
          <p:spPr>
            <a:xfrm>
              <a:off x="5495154" y="1016000"/>
              <a:ext cx="858600" cy="871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598" name="Google Shape;1598;p91"/>
            <p:cNvSpPr/>
            <p:nvPr/>
          </p:nvSpPr>
          <p:spPr>
            <a:xfrm>
              <a:off x="6424575" y="1016000"/>
              <a:ext cx="858600" cy="871800"/>
            </a:xfrm>
            <a:prstGeom prst="rect">
              <a:avLst/>
            </a:prstGeom>
            <a:solidFill>
              <a:srgbClr val="F56D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91"/>
            <p:cNvSpPr/>
            <p:nvPr/>
          </p:nvSpPr>
          <p:spPr>
            <a:xfrm>
              <a:off x="7350898" y="1016000"/>
              <a:ext cx="858600" cy="871800"/>
            </a:xfrm>
            <a:prstGeom prst="rect">
              <a:avLst/>
            </a:prstGeom>
            <a:solidFill>
              <a:srgbClr val="FD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91"/>
            <p:cNvSpPr txBox="1"/>
            <p:nvPr/>
          </p:nvSpPr>
          <p:spPr>
            <a:xfrm>
              <a:off x="5490658" y="1016003"/>
              <a:ext cx="858600" cy="4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FFFFFF"/>
                  </a:solidFill>
                  <a:latin typeface="Red Hat Display"/>
                  <a:ea typeface="Red Hat Display"/>
                  <a:cs typeface="Red Hat Display"/>
                  <a:sym typeface="Red Hat Display"/>
                </a:rPr>
                <a:t>#</a:t>
              </a:r>
              <a:r>
                <a:rPr lang="en" sz="600">
                  <a:solidFill>
                    <a:srgbClr val="FFFFFF"/>
                  </a:solidFill>
                  <a:latin typeface="Red Hat Display Medium"/>
                  <a:ea typeface="Red Hat Display Medium"/>
                  <a:cs typeface="Red Hat Display Medium"/>
                  <a:sym typeface="Red Hat Display Medium"/>
                </a:rPr>
                <a:t>EE0000</a:t>
              </a:r>
              <a:endParaRPr sz="600">
                <a:solidFill>
                  <a:srgbClr val="FFFFFF"/>
                </a:solidFill>
                <a:latin typeface="Red Hat Display Medium"/>
                <a:ea typeface="Red Hat Display Medium"/>
                <a:cs typeface="Red Hat Display Medium"/>
                <a:sym typeface="Red Hat Display Medium"/>
              </a:endParaRPr>
            </a:p>
          </p:txBody>
        </p:sp>
        <p:sp>
          <p:nvSpPr>
            <p:cNvPr id="1601" name="Google Shape;1601;p91"/>
            <p:cNvSpPr txBox="1"/>
            <p:nvPr/>
          </p:nvSpPr>
          <p:spPr>
            <a:xfrm>
              <a:off x="6425254" y="1016003"/>
              <a:ext cx="858600" cy="4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chemeClr val="dk1"/>
                  </a:solidFill>
                  <a:latin typeface="Red Hat Display"/>
                  <a:ea typeface="Red Hat Display"/>
                  <a:cs typeface="Red Hat Display"/>
                  <a:sym typeface="Red Hat Display"/>
                </a:rPr>
                <a:t>#</a:t>
              </a:r>
              <a:r>
                <a:rPr lang="en" sz="600">
                  <a:solidFill>
                    <a:schemeClr val="dk1"/>
                  </a:solidFill>
                  <a:latin typeface="Red Hat Display Medium"/>
                  <a:ea typeface="Red Hat Display Medium"/>
                  <a:cs typeface="Red Hat Display Medium"/>
                  <a:sym typeface="Red Hat Display Medium"/>
                </a:rPr>
                <a:t>F56D6D</a:t>
              </a:r>
              <a:endParaRPr sz="600">
                <a:solidFill>
                  <a:schemeClr val="dk1"/>
                </a:solidFill>
                <a:latin typeface="Red Hat Display Medium"/>
                <a:ea typeface="Red Hat Display Medium"/>
                <a:cs typeface="Red Hat Display Medium"/>
                <a:sym typeface="Red Hat Display Medium"/>
              </a:endParaRPr>
            </a:p>
            <a:p>
              <a:pPr indent="0" lvl="0" marL="0" rtl="0" algn="l">
                <a:lnSpc>
                  <a:spcPct val="150000"/>
                </a:lnSpc>
                <a:spcBef>
                  <a:spcPts val="0"/>
                </a:spcBef>
                <a:spcAft>
                  <a:spcPts val="0"/>
                </a:spcAft>
                <a:buNone/>
              </a:pPr>
              <a:r>
                <a:t/>
              </a:r>
              <a:endParaRPr sz="600">
                <a:solidFill>
                  <a:srgbClr val="FFFFFF"/>
                </a:solidFill>
                <a:latin typeface="Red Hat Display Medium"/>
                <a:ea typeface="Red Hat Display Medium"/>
                <a:cs typeface="Red Hat Display Medium"/>
                <a:sym typeface="Red Hat Display Medium"/>
              </a:endParaRPr>
            </a:p>
          </p:txBody>
        </p:sp>
        <p:sp>
          <p:nvSpPr>
            <p:cNvPr id="1602" name="Google Shape;1602;p91"/>
            <p:cNvSpPr txBox="1"/>
            <p:nvPr/>
          </p:nvSpPr>
          <p:spPr>
            <a:xfrm>
              <a:off x="7349523" y="1016003"/>
              <a:ext cx="858600" cy="4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chemeClr val="dk1"/>
                  </a:solidFill>
                  <a:latin typeface="Red Hat Display"/>
                  <a:ea typeface="Red Hat Display"/>
                  <a:cs typeface="Red Hat Display"/>
                  <a:sym typeface="Red Hat Display"/>
                </a:rPr>
                <a:t>#</a:t>
              </a:r>
              <a:r>
                <a:rPr lang="en" sz="600">
                  <a:solidFill>
                    <a:schemeClr val="dk1"/>
                  </a:solidFill>
                  <a:latin typeface="Red Hat Display Medium"/>
                  <a:ea typeface="Red Hat Display Medium"/>
                  <a:cs typeface="Red Hat Display Medium"/>
                  <a:sym typeface="Red Hat Display Medium"/>
                </a:rPr>
                <a:t>FDDBDB</a:t>
              </a:r>
              <a:endParaRPr sz="600">
                <a:solidFill>
                  <a:schemeClr val="dk1"/>
                </a:solidFill>
                <a:latin typeface="Red Hat Display Medium"/>
                <a:ea typeface="Red Hat Display Medium"/>
                <a:cs typeface="Red Hat Display Medium"/>
                <a:sym typeface="Red Hat Display Medium"/>
              </a:endParaRPr>
            </a:p>
            <a:p>
              <a:pPr indent="0" lvl="0" marL="0" rtl="0" algn="l">
                <a:lnSpc>
                  <a:spcPct val="150000"/>
                </a:lnSpc>
                <a:spcBef>
                  <a:spcPts val="0"/>
                </a:spcBef>
                <a:spcAft>
                  <a:spcPts val="0"/>
                </a:spcAft>
                <a:buNone/>
              </a:pPr>
              <a:r>
                <a:t/>
              </a:r>
              <a:endParaRPr sz="600">
                <a:solidFill>
                  <a:srgbClr val="FFFFFF"/>
                </a:solidFill>
                <a:latin typeface="Red Hat Display Medium"/>
                <a:ea typeface="Red Hat Display Medium"/>
                <a:cs typeface="Red Hat Display Medium"/>
                <a:sym typeface="Red Hat Display Medium"/>
              </a:endParaRPr>
            </a:p>
          </p:txBody>
        </p:sp>
      </p:grpSp>
      <p:grpSp>
        <p:nvGrpSpPr>
          <p:cNvPr id="1603" name="Google Shape;1603;p91"/>
          <p:cNvGrpSpPr/>
          <p:nvPr/>
        </p:nvGrpSpPr>
        <p:grpSpPr>
          <a:xfrm>
            <a:off x="4559868" y="5082851"/>
            <a:ext cx="3649630" cy="871800"/>
            <a:chOff x="4559868" y="1016000"/>
            <a:chExt cx="3649630" cy="871800"/>
          </a:xfrm>
        </p:grpSpPr>
        <p:sp>
          <p:nvSpPr>
            <p:cNvPr id="1604" name="Google Shape;1604;p91"/>
            <p:cNvSpPr/>
            <p:nvPr/>
          </p:nvSpPr>
          <p:spPr>
            <a:xfrm>
              <a:off x="4565729" y="1016000"/>
              <a:ext cx="858600" cy="871800"/>
            </a:xfrm>
            <a:prstGeom prst="rect">
              <a:avLst/>
            </a:prstGeom>
            <a:solidFill>
              <a:srgbClr val="5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91"/>
            <p:cNvSpPr txBox="1"/>
            <p:nvPr/>
          </p:nvSpPr>
          <p:spPr>
            <a:xfrm>
              <a:off x="4559868" y="1016003"/>
              <a:ext cx="858600" cy="4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FFFFFF"/>
                  </a:solidFill>
                  <a:latin typeface="Red Hat Display"/>
                  <a:ea typeface="Red Hat Display"/>
                  <a:cs typeface="Red Hat Display"/>
                  <a:sym typeface="Red Hat Display"/>
                </a:rPr>
                <a:t>#</a:t>
              </a:r>
              <a:r>
                <a:rPr lang="en" sz="600">
                  <a:solidFill>
                    <a:srgbClr val="FFFFFF"/>
                  </a:solidFill>
                  <a:latin typeface="Red Hat Display Medium"/>
                  <a:ea typeface="Red Hat Display Medium"/>
                  <a:cs typeface="Red Hat Display Medium"/>
                  <a:sym typeface="Red Hat Display Medium"/>
                </a:rPr>
                <a:t>5F0000</a:t>
              </a:r>
              <a:endParaRPr sz="600">
                <a:solidFill>
                  <a:srgbClr val="FFFFFF"/>
                </a:solidFill>
                <a:latin typeface="Red Hat Display Medium"/>
                <a:ea typeface="Red Hat Display Medium"/>
                <a:cs typeface="Red Hat Display Medium"/>
                <a:sym typeface="Red Hat Display Medium"/>
              </a:endParaRPr>
            </a:p>
          </p:txBody>
        </p:sp>
        <p:sp>
          <p:nvSpPr>
            <p:cNvPr id="1606" name="Google Shape;1606;p91"/>
            <p:cNvSpPr/>
            <p:nvPr/>
          </p:nvSpPr>
          <p:spPr>
            <a:xfrm>
              <a:off x="5495154" y="1016000"/>
              <a:ext cx="858600" cy="871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607" name="Google Shape;1607;p91"/>
            <p:cNvSpPr/>
            <p:nvPr/>
          </p:nvSpPr>
          <p:spPr>
            <a:xfrm>
              <a:off x="6424575" y="1016000"/>
              <a:ext cx="858600" cy="871800"/>
            </a:xfrm>
            <a:prstGeom prst="rect">
              <a:avLst/>
            </a:prstGeom>
            <a:solidFill>
              <a:srgbClr val="F56D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91"/>
            <p:cNvSpPr/>
            <p:nvPr/>
          </p:nvSpPr>
          <p:spPr>
            <a:xfrm>
              <a:off x="7350898" y="1016000"/>
              <a:ext cx="858600" cy="871800"/>
            </a:xfrm>
            <a:prstGeom prst="rect">
              <a:avLst/>
            </a:prstGeom>
            <a:solidFill>
              <a:srgbClr val="FD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91"/>
            <p:cNvSpPr txBox="1"/>
            <p:nvPr/>
          </p:nvSpPr>
          <p:spPr>
            <a:xfrm>
              <a:off x="5490658" y="1016003"/>
              <a:ext cx="858600" cy="4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rgbClr val="FFFFFF"/>
                  </a:solidFill>
                  <a:latin typeface="Red Hat Display"/>
                  <a:ea typeface="Red Hat Display"/>
                  <a:cs typeface="Red Hat Display"/>
                  <a:sym typeface="Red Hat Display"/>
                </a:rPr>
                <a:t>#</a:t>
              </a:r>
              <a:r>
                <a:rPr lang="en" sz="600">
                  <a:solidFill>
                    <a:srgbClr val="FFFFFF"/>
                  </a:solidFill>
                  <a:latin typeface="Red Hat Display Medium"/>
                  <a:ea typeface="Red Hat Display Medium"/>
                  <a:cs typeface="Red Hat Display Medium"/>
                  <a:sym typeface="Red Hat Display Medium"/>
                </a:rPr>
                <a:t>EE0000</a:t>
              </a:r>
              <a:endParaRPr sz="600">
                <a:solidFill>
                  <a:srgbClr val="FFFFFF"/>
                </a:solidFill>
                <a:latin typeface="Red Hat Display Medium"/>
                <a:ea typeface="Red Hat Display Medium"/>
                <a:cs typeface="Red Hat Display Medium"/>
                <a:sym typeface="Red Hat Display Medium"/>
              </a:endParaRPr>
            </a:p>
          </p:txBody>
        </p:sp>
        <p:sp>
          <p:nvSpPr>
            <p:cNvPr id="1610" name="Google Shape;1610;p91"/>
            <p:cNvSpPr txBox="1"/>
            <p:nvPr/>
          </p:nvSpPr>
          <p:spPr>
            <a:xfrm>
              <a:off x="6425254" y="1016003"/>
              <a:ext cx="858600" cy="4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chemeClr val="dk1"/>
                  </a:solidFill>
                  <a:latin typeface="Red Hat Display"/>
                  <a:ea typeface="Red Hat Display"/>
                  <a:cs typeface="Red Hat Display"/>
                  <a:sym typeface="Red Hat Display"/>
                </a:rPr>
                <a:t>#</a:t>
              </a:r>
              <a:r>
                <a:rPr lang="en" sz="600">
                  <a:solidFill>
                    <a:schemeClr val="dk1"/>
                  </a:solidFill>
                  <a:latin typeface="Red Hat Display Medium"/>
                  <a:ea typeface="Red Hat Display Medium"/>
                  <a:cs typeface="Red Hat Display Medium"/>
                  <a:sym typeface="Red Hat Display Medium"/>
                </a:rPr>
                <a:t>F56D6D</a:t>
              </a:r>
              <a:endParaRPr sz="600">
                <a:solidFill>
                  <a:schemeClr val="dk1"/>
                </a:solidFill>
                <a:latin typeface="Red Hat Display Medium"/>
                <a:ea typeface="Red Hat Display Medium"/>
                <a:cs typeface="Red Hat Display Medium"/>
                <a:sym typeface="Red Hat Display Medium"/>
              </a:endParaRPr>
            </a:p>
            <a:p>
              <a:pPr indent="0" lvl="0" marL="0" rtl="0" algn="l">
                <a:lnSpc>
                  <a:spcPct val="150000"/>
                </a:lnSpc>
                <a:spcBef>
                  <a:spcPts val="0"/>
                </a:spcBef>
                <a:spcAft>
                  <a:spcPts val="0"/>
                </a:spcAft>
                <a:buNone/>
              </a:pPr>
              <a:r>
                <a:t/>
              </a:r>
              <a:endParaRPr sz="600">
                <a:solidFill>
                  <a:srgbClr val="FFFFFF"/>
                </a:solidFill>
                <a:latin typeface="Red Hat Display Medium"/>
                <a:ea typeface="Red Hat Display Medium"/>
                <a:cs typeface="Red Hat Display Medium"/>
                <a:sym typeface="Red Hat Display Medium"/>
              </a:endParaRPr>
            </a:p>
          </p:txBody>
        </p:sp>
        <p:sp>
          <p:nvSpPr>
            <p:cNvPr id="1611" name="Google Shape;1611;p91"/>
            <p:cNvSpPr txBox="1"/>
            <p:nvPr/>
          </p:nvSpPr>
          <p:spPr>
            <a:xfrm>
              <a:off x="7349523" y="1016003"/>
              <a:ext cx="858600" cy="45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600">
                  <a:solidFill>
                    <a:schemeClr val="dk1"/>
                  </a:solidFill>
                  <a:latin typeface="Red Hat Display"/>
                  <a:ea typeface="Red Hat Display"/>
                  <a:cs typeface="Red Hat Display"/>
                  <a:sym typeface="Red Hat Display"/>
                </a:rPr>
                <a:t>#</a:t>
              </a:r>
              <a:r>
                <a:rPr lang="en" sz="600">
                  <a:solidFill>
                    <a:schemeClr val="dk1"/>
                  </a:solidFill>
                  <a:latin typeface="Red Hat Display Medium"/>
                  <a:ea typeface="Red Hat Display Medium"/>
                  <a:cs typeface="Red Hat Display Medium"/>
                  <a:sym typeface="Red Hat Display Medium"/>
                </a:rPr>
                <a:t>FDDBDB</a:t>
              </a:r>
              <a:endParaRPr sz="600">
                <a:solidFill>
                  <a:schemeClr val="dk1"/>
                </a:solidFill>
                <a:latin typeface="Red Hat Display Medium"/>
                <a:ea typeface="Red Hat Display Medium"/>
                <a:cs typeface="Red Hat Display Medium"/>
                <a:sym typeface="Red Hat Display Medium"/>
              </a:endParaRPr>
            </a:p>
            <a:p>
              <a:pPr indent="0" lvl="0" marL="0" rtl="0" algn="l">
                <a:lnSpc>
                  <a:spcPct val="150000"/>
                </a:lnSpc>
                <a:spcBef>
                  <a:spcPts val="0"/>
                </a:spcBef>
                <a:spcAft>
                  <a:spcPts val="0"/>
                </a:spcAft>
                <a:buNone/>
              </a:pPr>
              <a:r>
                <a:t/>
              </a:r>
              <a:endParaRPr sz="600">
                <a:solidFill>
                  <a:srgbClr val="FFFFFF"/>
                </a:solidFill>
                <a:latin typeface="Red Hat Display Medium"/>
                <a:ea typeface="Red Hat Display Medium"/>
                <a:cs typeface="Red Hat Display Medium"/>
                <a:sym typeface="Red Hat Display Medium"/>
              </a:endParaRPr>
            </a:p>
          </p:txBody>
        </p:sp>
      </p:grpSp>
      <p:grpSp>
        <p:nvGrpSpPr>
          <p:cNvPr id="1612" name="Google Shape;1612;p91"/>
          <p:cNvGrpSpPr/>
          <p:nvPr/>
        </p:nvGrpSpPr>
        <p:grpSpPr>
          <a:xfrm>
            <a:off x="0" y="0"/>
            <a:ext cx="12192000" cy="6858025"/>
            <a:chOff x="0" y="0"/>
            <a:chExt cx="12192000" cy="6858025"/>
          </a:xfrm>
        </p:grpSpPr>
        <p:grpSp>
          <p:nvGrpSpPr>
            <p:cNvPr id="1613" name="Google Shape;1613;p91"/>
            <p:cNvGrpSpPr/>
            <p:nvPr/>
          </p:nvGrpSpPr>
          <p:grpSpPr>
            <a:xfrm>
              <a:off x="0" y="0"/>
              <a:ext cx="12192000" cy="6858025"/>
              <a:chOff x="25" y="25"/>
              <a:chExt cx="12192000" cy="6858025"/>
            </a:xfrm>
          </p:grpSpPr>
          <p:sp>
            <p:nvSpPr>
              <p:cNvPr id="1614" name="Google Shape;1614;p91"/>
              <p:cNvSpPr/>
              <p:nvPr/>
            </p:nvSpPr>
            <p:spPr>
              <a:xfrm>
                <a:off x="25" y="25"/>
                <a:ext cx="12192000" cy="6858000"/>
              </a:xfrm>
              <a:prstGeom prst="rect">
                <a:avLst/>
              </a:prstGeom>
              <a:noFill/>
              <a:ln cap="flat" cmpd="sng" w="76200">
                <a:solidFill>
                  <a:srgbClr val="3C8F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91"/>
              <p:cNvSpPr/>
              <p:nvPr/>
            </p:nvSpPr>
            <p:spPr>
              <a:xfrm>
                <a:off x="4509475" y="6041750"/>
                <a:ext cx="3173100" cy="816300"/>
              </a:xfrm>
              <a:prstGeom prst="rect">
                <a:avLst/>
              </a:prstGeom>
              <a:solidFill>
                <a:srgbClr val="3C8FF7">
                  <a:alpha val="95750"/>
                </a:srgbClr>
              </a:solidFill>
              <a:ln>
                <a:noFill/>
              </a:ln>
            </p:spPr>
            <p:txBody>
              <a:bodyPr anchorCtr="0" anchor="ctr" bIns="91425" lIns="548625" spcFirstLastPara="1" rIns="274300" wrap="square" tIns="91425">
                <a:noAutofit/>
              </a:bodyPr>
              <a:lstStyle/>
              <a:p>
                <a:pPr indent="0" lvl="0" marL="0" rtl="0" algn="l">
                  <a:lnSpc>
                    <a:spcPct val="115000"/>
                  </a:lnSpc>
                  <a:spcBef>
                    <a:spcPts val="0"/>
                  </a:spcBef>
                  <a:spcAft>
                    <a:spcPts val="0"/>
                  </a:spcAft>
                  <a:buNone/>
                </a:pPr>
                <a:r>
                  <a:rPr b="1" lang="en" sz="900">
                    <a:solidFill>
                      <a:srgbClr val="FFFFFF"/>
                    </a:solidFill>
                    <a:latin typeface="Red Hat Display"/>
                    <a:ea typeface="Red Hat Display"/>
                    <a:cs typeface="Red Hat Display"/>
                    <a:sym typeface="Red Hat Display"/>
                  </a:rPr>
                  <a:t>Template slide</a:t>
                </a:r>
                <a:endParaRPr b="1" sz="900">
                  <a:solidFill>
                    <a:srgbClr val="FFFFFF"/>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rgbClr val="FFFFFF"/>
                    </a:solidFill>
                    <a:latin typeface="Red Hat Display Medium"/>
                    <a:ea typeface="Red Hat Display Medium"/>
                    <a:cs typeface="Red Hat Display Medium"/>
                    <a:sym typeface="Red Hat Display Medium"/>
                  </a:rPr>
                  <a:t>Click on this slide’s thumbnail to the left and delete from your presentation before use.</a:t>
                </a:r>
                <a:endParaRPr b="1" sz="900">
                  <a:solidFill>
                    <a:srgbClr val="FFFFFF"/>
                  </a:solidFill>
                  <a:latin typeface="Red Hat Display"/>
                  <a:ea typeface="Red Hat Display"/>
                  <a:cs typeface="Red Hat Display"/>
                  <a:sym typeface="Red Hat Display"/>
                </a:endParaRPr>
              </a:p>
            </p:txBody>
          </p:sp>
        </p:grpSp>
        <p:pic>
          <p:nvPicPr>
            <p:cNvPr id="1616" name="Google Shape;1616;p91"/>
            <p:cNvPicPr preferRelativeResize="0"/>
            <p:nvPr/>
          </p:nvPicPr>
          <p:blipFill rotWithShape="1">
            <a:blip r:embed="rId3">
              <a:alphaModFix/>
            </a:blip>
            <a:srcRect b="0" l="20688" r="20688" t="0"/>
            <a:stretch/>
          </p:blipFill>
          <p:spPr>
            <a:xfrm>
              <a:off x="4630363" y="6157702"/>
              <a:ext cx="327274" cy="559800"/>
            </a:xfrm>
            <a:prstGeom prst="rect">
              <a:avLst/>
            </a:prstGeom>
            <a:noFill/>
            <a:ln>
              <a:noFill/>
            </a:ln>
          </p:spPr>
        </p:pic>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0" name="Shape 2560"/>
        <p:cNvGrpSpPr/>
        <p:nvPr/>
      </p:nvGrpSpPr>
      <p:grpSpPr>
        <a:xfrm>
          <a:off x="0" y="0"/>
          <a:ext cx="0" cy="0"/>
          <a:chOff x="0" y="0"/>
          <a:chExt cx="0" cy="0"/>
        </a:xfrm>
      </p:grpSpPr>
      <p:sp>
        <p:nvSpPr>
          <p:cNvPr id="2561" name="Google Shape;2561;p14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562" name="Google Shape;2562;p14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63" name="Google Shape;2563;p14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564" name="Google Shape;2564;p145"/>
          <p:cNvSpPr txBox="1"/>
          <p:nvPr>
            <p:ph idx="3" type="subTitle"/>
          </p:nvPr>
        </p:nvSpPr>
        <p:spPr>
          <a:xfrm>
            <a:off x="4467775" y="4435104"/>
            <a:ext cx="5115600" cy="10710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0"/>
              </a:spcAft>
              <a:buNone/>
            </a:pPr>
            <a:r>
              <a:rPr lang="en"/>
              <a:t>Lorem ipsum dolor sit amet, consectetuer adipiscing elit, sedie diam nonummy nibh euismod tincidunt ut laoreet dolore magna aliquam erat volutpat. Ut wisi enim ad minim veniam, quis nostrud exerci tation ullamcorper suscipit lobortis nisl ut aliquip.</a:t>
            </a:r>
            <a:endParaRPr/>
          </a:p>
        </p:txBody>
      </p:sp>
      <p:sp>
        <p:nvSpPr>
          <p:cNvPr id="2565" name="Google Shape;2565;p145"/>
          <p:cNvSpPr txBox="1"/>
          <p:nvPr>
            <p:ph idx="4" type="subTitle"/>
          </p:nvPr>
        </p:nvSpPr>
        <p:spPr>
          <a:xfrm>
            <a:off x="4467775" y="3907698"/>
            <a:ext cx="4538700" cy="298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400"/>
              <a:t>Heading</a:t>
            </a:r>
            <a:endParaRPr sz="1400"/>
          </a:p>
        </p:txBody>
      </p:sp>
      <p:sp>
        <p:nvSpPr>
          <p:cNvPr id="2566" name="Google Shape;2566;p145"/>
          <p:cNvSpPr/>
          <p:nvPr/>
        </p:nvSpPr>
        <p:spPr>
          <a:xfrm>
            <a:off x="4100225" y="3983900"/>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7" name="Google Shape;2567;p145"/>
          <p:cNvPicPr preferRelativeResize="0"/>
          <p:nvPr/>
        </p:nvPicPr>
        <p:blipFill>
          <a:blip r:embed="rId3">
            <a:alphaModFix/>
          </a:blip>
          <a:stretch>
            <a:fillRect/>
          </a:stretch>
        </p:blipFill>
        <p:spPr>
          <a:xfrm>
            <a:off x="3117714" y="1259214"/>
            <a:ext cx="2057400" cy="2057400"/>
          </a:xfrm>
          <a:prstGeom prst="rect">
            <a:avLst/>
          </a:prstGeom>
          <a:noFill/>
          <a:ln>
            <a:noFill/>
          </a:ln>
        </p:spPr>
      </p:pic>
      <p:pic>
        <p:nvPicPr>
          <p:cNvPr id="2568" name="Google Shape;2568;p145"/>
          <p:cNvPicPr preferRelativeResize="0"/>
          <p:nvPr/>
        </p:nvPicPr>
        <p:blipFill>
          <a:blip r:embed="rId4">
            <a:alphaModFix/>
          </a:blip>
          <a:stretch>
            <a:fillRect/>
          </a:stretch>
        </p:blipFill>
        <p:spPr>
          <a:xfrm>
            <a:off x="3195414" y="1336925"/>
            <a:ext cx="1902000" cy="1902000"/>
          </a:xfrm>
          <a:prstGeom prst="ellipse">
            <a:avLst/>
          </a:prstGeom>
          <a:noFill/>
          <a:ln>
            <a:noFill/>
          </a:ln>
        </p:spPr>
      </p:pic>
      <p:grpSp>
        <p:nvGrpSpPr>
          <p:cNvPr id="2569" name="Google Shape;2569;p145"/>
          <p:cNvGrpSpPr/>
          <p:nvPr/>
        </p:nvGrpSpPr>
        <p:grpSpPr>
          <a:xfrm>
            <a:off x="0" y="1616825"/>
            <a:ext cx="2688900" cy="1342200"/>
            <a:chOff x="0" y="1616825"/>
            <a:chExt cx="2688900" cy="1342200"/>
          </a:xfrm>
        </p:grpSpPr>
        <p:sp>
          <p:nvSpPr>
            <p:cNvPr id="2570" name="Google Shape;2570;p145"/>
            <p:cNvSpPr/>
            <p:nvPr/>
          </p:nvSpPr>
          <p:spPr>
            <a:xfrm>
              <a:off x="0" y="1616825"/>
              <a:ext cx="2688900" cy="1342200"/>
            </a:xfrm>
            <a:prstGeom prst="rect">
              <a:avLst/>
            </a:prstGeom>
            <a:solidFill>
              <a:srgbClr val="3C8FF7">
                <a:alpha val="95750"/>
              </a:srgbClr>
            </a:solidFill>
            <a:ln>
              <a:noFill/>
            </a:ln>
          </p:spPr>
          <p:txBody>
            <a:bodyPr anchorCtr="0" anchor="ctr" bIns="91425" lIns="548625" spcFirstLastPara="1" rIns="182875" wrap="square" tIns="91425">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Try right clicking on the photo and using “Replace Image” to insert your own photo. You are also welcome to use this photo.</a:t>
              </a:r>
              <a:endParaRPr sz="900">
                <a:solidFill>
                  <a:schemeClr val="lt1"/>
                </a:solidFill>
                <a:latin typeface="Red Hat Display Medium"/>
                <a:ea typeface="Red Hat Display Medium"/>
                <a:cs typeface="Red Hat Display Medium"/>
                <a:sym typeface="Red Hat Display Medium"/>
              </a:endParaRPr>
            </a:p>
          </p:txBody>
        </p:sp>
        <p:pic>
          <p:nvPicPr>
            <p:cNvPr id="2571" name="Google Shape;2571;p145"/>
            <p:cNvPicPr preferRelativeResize="0"/>
            <p:nvPr/>
          </p:nvPicPr>
          <p:blipFill rotWithShape="1">
            <a:blip r:embed="rId5">
              <a:alphaModFix/>
            </a:blip>
            <a:srcRect b="0" l="20688" r="20688" t="0"/>
            <a:stretch/>
          </p:blipFill>
          <p:spPr>
            <a:xfrm>
              <a:off x="120499" y="1840582"/>
              <a:ext cx="327274" cy="559800"/>
            </a:xfrm>
            <a:prstGeom prst="rect">
              <a:avLst/>
            </a:prstGeom>
            <a:noFill/>
            <a:ln>
              <a:noFill/>
            </a:ln>
          </p:spPr>
        </p:pic>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5" name="Shape 2575"/>
        <p:cNvGrpSpPr/>
        <p:nvPr/>
      </p:nvGrpSpPr>
      <p:grpSpPr>
        <a:xfrm>
          <a:off x="0" y="0"/>
          <a:ext cx="0" cy="0"/>
          <a:chOff x="0" y="0"/>
          <a:chExt cx="0" cy="0"/>
        </a:xfrm>
      </p:grpSpPr>
      <p:sp>
        <p:nvSpPr>
          <p:cNvPr id="2576" name="Google Shape;2576;p14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577" name="Google Shape;2577;p14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78" name="Google Shape;2578;p146"/>
          <p:cNvSpPr txBox="1"/>
          <p:nvPr>
            <p:ph idx="4" type="subTitle"/>
          </p:nvPr>
        </p:nvSpPr>
        <p:spPr>
          <a:xfrm>
            <a:off x="4467775" y="1364978"/>
            <a:ext cx="4538700" cy="298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400"/>
              <a:t>Heading</a:t>
            </a:r>
            <a:endParaRPr sz="1400"/>
          </a:p>
        </p:txBody>
      </p:sp>
      <p:sp>
        <p:nvSpPr>
          <p:cNvPr id="2579" name="Google Shape;2579;p14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580" name="Google Shape;2580;p146"/>
          <p:cNvSpPr txBox="1"/>
          <p:nvPr>
            <p:ph idx="3" type="subTitle"/>
          </p:nvPr>
        </p:nvSpPr>
        <p:spPr>
          <a:xfrm>
            <a:off x="4467775" y="1816186"/>
            <a:ext cx="5115600" cy="559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 dolor sit amet, consectet adipiscing elit, sed diam nonummy nibh euismod tincidunt ut laoreet dolor aliquam.</a:t>
            </a:r>
            <a:endParaRPr/>
          </a:p>
        </p:txBody>
      </p:sp>
      <p:sp>
        <p:nvSpPr>
          <p:cNvPr id="2581" name="Google Shape;2581;p146"/>
          <p:cNvSpPr txBox="1"/>
          <p:nvPr>
            <p:ph idx="5" type="subTitle"/>
          </p:nvPr>
        </p:nvSpPr>
        <p:spPr>
          <a:xfrm>
            <a:off x="3362500" y="1952201"/>
            <a:ext cx="690000" cy="23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20XX</a:t>
            </a:r>
            <a:endParaRPr/>
          </a:p>
        </p:txBody>
      </p:sp>
      <p:sp>
        <p:nvSpPr>
          <p:cNvPr id="2582" name="Google Shape;2582;p146"/>
          <p:cNvSpPr/>
          <p:nvPr/>
        </p:nvSpPr>
        <p:spPr>
          <a:xfrm>
            <a:off x="4100225" y="1441171"/>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46"/>
          <p:cNvSpPr/>
          <p:nvPr/>
        </p:nvSpPr>
        <p:spPr>
          <a:xfrm>
            <a:off x="4100225" y="3088627"/>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46"/>
          <p:cNvSpPr/>
          <p:nvPr/>
        </p:nvSpPr>
        <p:spPr>
          <a:xfrm>
            <a:off x="4100225" y="4743208"/>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5" name="Google Shape;2585;p146"/>
          <p:cNvPicPr preferRelativeResize="0"/>
          <p:nvPr/>
        </p:nvPicPr>
        <p:blipFill rotWithShape="1">
          <a:blip r:embed="rId3">
            <a:alphaModFix/>
          </a:blip>
          <a:srcRect b="119" l="0" r="0" t="109"/>
          <a:stretch/>
        </p:blipFill>
        <p:spPr>
          <a:xfrm>
            <a:off x="3451438" y="1365093"/>
            <a:ext cx="512064" cy="510903"/>
          </a:xfrm>
          <a:prstGeom prst="rect">
            <a:avLst/>
          </a:prstGeom>
          <a:noFill/>
          <a:ln>
            <a:noFill/>
          </a:ln>
        </p:spPr>
      </p:pic>
      <p:pic>
        <p:nvPicPr>
          <p:cNvPr id="2586" name="Google Shape;2586;p146"/>
          <p:cNvPicPr preferRelativeResize="0"/>
          <p:nvPr/>
        </p:nvPicPr>
        <p:blipFill rotWithShape="1">
          <a:blip r:embed="rId4">
            <a:alphaModFix/>
          </a:blip>
          <a:srcRect b="36944" l="0" r="0" t="0"/>
          <a:stretch/>
        </p:blipFill>
        <p:spPr>
          <a:xfrm>
            <a:off x="1918300" y="3088627"/>
            <a:ext cx="2020800" cy="876600"/>
          </a:xfrm>
          <a:prstGeom prst="rect">
            <a:avLst/>
          </a:prstGeom>
          <a:noFill/>
          <a:ln>
            <a:noFill/>
          </a:ln>
        </p:spPr>
      </p:pic>
      <p:sp>
        <p:nvSpPr>
          <p:cNvPr id="2587" name="Google Shape;2587;p146"/>
          <p:cNvSpPr txBox="1"/>
          <p:nvPr>
            <p:ph idx="5" type="subTitle"/>
          </p:nvPr>
        </p:nvSpPr>
        <p:spPr>
          <a:xfrm>
            <a:off x="3362500" y="5254101"/>
            <a:ext cx="690000" cy="23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20XX</a:t>
            </a:r>
            <a:endParaRPr/>
          </a:p>
        </p:txBody>
      </p:sp>
      <p:pic>
        <p:nvPicPr>
          <p:cNvPr id="2588" name="Google Shape;2588;p146"/>
          <p:cNvPicPr preferRelativeResize="0"/>
          <p:nvPr/>
        </p:nvPicPr>
        <p:blipFill rotWithShape="1">
          <a:blip r:embed="rId3">
            <a:alphaModFix/>
          </a:blip>
          <a:srcRect b="119" l="0" r="0" t="109"/>
          <a:stretch/>
        </p:blipFill>
        <p:spPr>
          <a:xfrm>
            <a:off x="3451438" y="4666993"/>
            <a:ext cx="512064" cy="510903"/>
          </a:xfrm>
          <a:prstGeom prst="rect">
            <a:avLst/>
          </a:prstGeom>
          <a:noFill/>
          <a:ln>
            <a:noFill/>
          </a:ln>
        </p:spPr>
      </p:pic>
      <p:sp>
        <p:nvSpPr>
          <p:cNvPr id="2589" name="Google Shape;2589;p146"/>
          <p:cNvSpPr txBox="1"/>
          <p:nvPr>
            <p:ph idx="4" type="subTitle"/>
          </p:nvPr>
        </p:nvSpPr>
        <p:spPr>
          <a:xfrm>
            <a:off x="4467775" y="3012432"/>
            <a:ext cx="4538700" cy="298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400"/>
              <a:t>Heading</a:t>
            </a:r>
            <a:endParaRPr sz="1400"/>
          </a:p>
        </p:txBody>
      </p:sp>
      <p:sp>
        <p:nvSpPr>
          <p:cNvPr id="2590" name="Google Shape;2590;p146"/>
          <p:cNvSpPr txBox="1"/>
          <p:nvPr>
            <p:ph idx="3" type="subTitle"/>
          </p:nvPr>
        </p:nvSpPr>
        <p:spPr>
          <a:xfrm>
            <a:off x="4467775" y="3463640"/>
            <a:ext cx="5115600" cy="559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 dolor sit amet, consectet adipiscing elit, sed diam nonummy nibh euismod tincidunt ut laoreet dolor aliquam.</a:t>
            </a:r>
            <a:endParaRPr/>
          </a:p>
        </p:txBody>
      </p:sp>
      <p:sp>
        <p:nvSpPr>
          <p:cNvPr id="2591" name="Google Shape;2591;p146"/>
          <p:cNvSpPr txBox="1"/>
          <p:nvPr>
            <p:ph idx="4" type="subTitle"/>
          </p:nvPr>
        </p:nvSpPr>
        <p:spPr>
          <a:xfrm>
            <a:off x="4467775" y="4667007"/>
            <a:ext cx="4538700" cy="298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400"/>
              <a:t>Heading</a:t>
            </a:r>
            <a:endParaRPr sz="1400"/>
          </a:p>
        </p:txBody>
      </p:sp>
      <p:sp>
        <p:nvSpPr>
          <p:cNvPr id="2592" name="Google Shape;2592;p146"/>
          <p:cNvSpPr txBox="1"/>
          <p:nvPr>
            <p:ph idx="3" type="subTitle"/>
          </p:nvPr>
        </p:nvSpPr>
        <p:spPr>
          <a:xfrm>
            <a:off x="4467775" y="5118215"/>
            <a:ext cx="5115600" cy="559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 dolor sit amet, consectet adipiscing elit, sed diam nonummy nibh euismod tincidunt ut laoreet dolor aliquam.</a:t>
            </a:r>
            <a:endParaRPr/>
          </a:p>
        </p:txBody>
      </p:sp>
      <p:grpSp>
        <p:nvGrpSpPr>
          <p:cNvPr id="2593" name="Google Shape;2593;p146"/>
          <p:cNvGrpSpPr/>
          <p:nvPr/>
        </p:nvGrpSpPr>
        <p:grpSpPr>
          <a:xfrm>
            <a:off x="0" y="2817675"/>
            <a:ext cx="2688900" cy="1342200"/>
            <a:chOff x="0" y="2817675"/>
            <a:chExt cx="2688900" cy="1342200"/>
          </a:xfrm>
        </p:grpSpPr>
        <p:sp>
          <p:nvSpPr>
            <p:cNvPr id="2594" name="Google Shape;2594;p146"/>
            <p:cNvSpPr/>
            <p:nvPr/>
          </p:nvSpPr>
          <p:spPr>
            <a:xfrm>
              <a:off x="0" y="2817675"/>
              <a:ext cx="2688900" cy="1342200"/>
            </a:xfrm>
            <a:prstGeom prst="rect">
              <a:avLst/>
            </a:prstGeom>
            <a:solidFill>
              <a:srgbClr val="3C8FF7">
                <a:alpha val="95750"/>
              </a:srgbClr>
            </a:solidFill>
            <a:ln>
              <a:noFill/>
            </a:ln>
          </p:spPr>
          <p:txBody>
            <a:bodyPr anchorCtr="0" anchor="ctr" bIns="91425" lIns="548625" spcFirstLastPara="1" rIns="182875" wrap="square" tIns="91425">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Try right clicking on the photo and using “Replace Image” to insert your own photo. You are also welcome to use this photo.</a:t>
              </a:r>
              <a:endParaRPr sz="900">
                <a:solidFill>
                  <a:schemeClr val="lt1"/>
                </a:solidFill>
                <a:latin typeface="Red Hat Display Medium"/>
                <a:ea typeface="Red Hat Display Medium"/>
                <a:cs typeface="Red Hat Display Medium"/>
                <a:sym typeface="Red Hat Display Medium"/>
              </a:endParaRPr>
            </a:p>
          </p:txBody>
        </p:sp>
        <p:pic>
          <p:nvPicPr>
            <p:cNvPr id="2595" name="Google Shape;2595;p146"/>
            <p:cNvPicPr preferRelativeResize="0"/>
            <p:nvPr/>
          </p:nvPicPr>
          <p:blipFill rotWithShape="1">
            <a:blip r:embed="rId5">
              <a:alphaModFix/>
            </a:blip>
            <a:srcRect b="0" l="20688" r="20688" t="0"/>
            <a:stretch/>
          </p:blipFill>
          <p:spPr>
            <a:xfrm>
              <a:off x="120499" y="3012431"/>
              <a:ext cx="327274" cy="559800"/>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9" name="Shape 2599"/>
        <p:cNvGrpSpPr/>
        <p:nvPr/>
      </p:nvGrpSpPr>
      <p:grpSpPr>
        <a:xfrm>
          <a:off x="0" y="0"/>
          <a:ext cx="0" cy="0"/>
          <a:chOff x="0" y="0"/>
          <a:chExt cx="0" cy="0"/>
        </a:xfrm>
      </p:grpSpPr>
      <p:sp>
        <p:nvSpPr>
          <p:cNvPr id="2600" name="Google Shape;2600;p14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601" name="Google Shape;2601;p14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02" name="Google Shape;2602;p147"/>
          <p:cNvSpPr txBox="1"/>
          <p:nvPr>
            <p:ph idx="4" type="subTitle"/>
          </p:nvPr>
        </p:nvSpPr>
        <p:spPr>
          <a:xfrm>
            <a:off x="4467775" y="1623125"/>
            <a:ext cx="4538700" cy="298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400"/>
              <a:t>Heading</a:t>
            </a:r>
            <a:endParaRPr sz="1400"/>
          </a:p>
        </p:txBody>
      </p:sp>
      <p:sp>
        <p:nvSpPr>
          <p:cNvPr id="2603" name="Google Shape;2603;p14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604" name="Google Shape;2604;p147"/>
          <p:cNvSpPr txBox="1"/>
          <p:nvPr>
            <p:ph idx="3" type="subTitle"/>
          </p:nvPr>
        </p:nvSpPr>
        <p:spPr>
          <a:xfrm>
            <a:off x="4467775" y="2150524"/>
            <a:ext cx="5115600" cy="1144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 dolor sit amet, consectetuer adipiscing elit, sedie diam nonummy nibh euismod tincidunt ut laoreet dolore magna aliquam erat volutpat. Ut wisi enim ad minim veniam, quis nostrud exerci tation ullamcorper suscipit lobortis nisl ut aliquip.</a:t>
            </a:r>
            <a:endParaRPr/>
          </a:p>
        </p:txBody>
      </p:sp>
      <p:sp>
        <p:nvSpPr>
          <p:cNvPr id="2605" name="Google Shape;2605;p147"/>
          <p:cNvSpPr/>
          <p:nvPr/>
        </p:nvSpPr>
        <p:spPr>
          <a:xfrm>
            <a:off x="4100225" y="1699328"/>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6" name="Google Shape;2606;p147"/>
          <p:cNvPicPr preferRelativeResize="0"/>
          <p:nvPr/>
        </p:nvPicPr>
        <p:blipFill>
          <a:blip r:embed="rId3">
            <a:alphaModFix/>
          </a:blip>
          <a:stretch>
            <a:fillRect/>
          </a:stretch>
        </p:blipFill>
        <p:spPr>
          <a:xfrm>
            <a:off x="3117714" y="3538917"/>
            <a:ext cx="2057400" cy="2057400"/>
          </a:xfrm>
          <a:prstGeom prst="rect">
            <a:avLst/>
          </a:prstGeom>
          <a:noFill/>
          <a:ln>
            <a:noFill/>
          </a:ln>
        </p:spPr>
      </p:pic>
      <p:pic>
        <p:nvPicPr>
          <p:cNvPr id="2607" name="Google Shape;2607;p147"/>
          <p:cNvPicPr preferRelativeResize="0"/>
          <p:nvPr/>
        </p:nvPicPr>
        <p:blipFill rotWithShape="1">
          <a:blip r:embed="rId4">
            <a:alphaModFix/>
          </a:blip>
          <a:srcRect b="0" l="16743" r="16736" t="0"/>
          <a:stretch/>
        </p:blipFill>
        <p:spPr>
          <a:xfrm>
            <a:off x="3195414" y="3616628"/>
            <a:ext cx="1902000" cy="1902000"/>
          </a:xfrm>
          <a:prstGeom prst="ellipse">
            <a:avLst/>
          </a:prstGeom>
          <a:noFill/>
          <a:ln>
            <a:noFill/>
          </a:ln>
        </p:spPr>
      </p:pic>
      <p:grpSp>
        <p:nvGrpSpPr>
          <p:cNvPr id="2608" name="Google Shape;2608;p147"/>
          <p:cNvGrpSpPr/>
          <p:nvPr/>
        </p:nvGrpSpPr>
        <p:grpSpPr>
          <a:xfrm>
            <a:off x="0" y="3896525"/>
            <a:ext cx="2688900" cy="1342200"/>
            <a:chOff x="0" y="3896525"/>
            <a:chExt cx="2688900" cy="1342200"/>
          </a:xfrm>
        </p:grpSpPr>
        <p:sp>
          <p:nvSpPr>
            <p:cNvPr id="2609" name="Google Shape;2609;p147"/>
            <p:cNvSpPr/>
            <p:nvPr/>
          </p:nvSpPr>
          <p:spPr>
            <a:xfrm>
              <a:off x="0" y="3896525"/>
              <a:ext cx="2688900" cy="1342200"/>
            </a:xfrm>
            <a:prstGeom prst="rect">
              <a:avLst/>
            </a:prstGeom>
            <a:solidFill>
              <a:srgbClr val="3C8FF7">
                <a:alpha val="95750"/>
              </a:srgbClr>
            </a:solidFill>
            <a:ln>
              <a:noFill/>
            </a:ln>
          </p:spPr>
          <p:txBody>
            <a:bodyPr anchorCtr="0" anchor="ctr" bIns="91425" lIns="548625" spcFirstLastPara="1" rIns="182875" wrap="square" tIns="91425">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Try right clicking on the photo and using “Replace Image” to insert your own photo. You are also welcome to use this photo.</a:t>
              </a:r>
              <a:endParaRPr sz="900">
                <a:solidFill>
                  <a:schemeClr val="lt1"/>
                </a:solidFill>
                <a:latin typeface="Red Hat Display Medium"/>
                <a:ea typeface="Red Hat Display Medium"/>
                <a:cs typeface="Red Hat Display Medium"/>
                <a:sym typeface="Red Hat Display Medium"/>
              </a:endParaRPr>
            </a:p>
          </p:txBody>
        </p:sp>
        <p:pic>
          <p:nvPicPr>
            <p:cNvPr id="2610" name="Google Shape;2610;p147"/>
            <p:cNvPicPr preferRelativeResize="0"/>
            <p:nvPr/>
          </p:nvPicPr>
          <p:blipFill rotWithShape="1">
            <a:blip r:embed="rId5">
              <a:alphaModFix/>
            </a:blip>
            <a:srcRect b="0" l="20688" r="20688" t="0"/>
            <a:stretch/>
          </p:blipFill>
          <p:spPr>
            <a:xfrm>
              <a:off x="120499" y="4113269"/>
              <a:ext cx="327274" cy="559800"/>
            </a:xfrm>
            <a:prstGeom prst="rect">
              <a:avLst/>
            </a:prstGeom>
            <a:noFill/>
            <a:ln>
              <a:noFill/>
            </a:ln>
          </p:spPr>
        </p:pic>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4" name="Shape 2614"/>
        <p:cNvGrpSpPr/>
        <p:nvPr/>
      </p:nvGrpSpPr>
      <p:grpSpPr>
        <a:xfrm>
          <a:off x="0" y="0"/>
          <a:ext cx="0" cy="0"/>
          <a:chOff x="0" y="0"/>
          <a:chExt cx="0" cy="0"/>
        </a:xfrm>
      </p:grpSpPr>
      <p:sp>
        <p:nvSpPr>
          <p:cNvPr id="2615" name="Google Shape;2615;p148"/>
          <p:cNvSpPr txBox="1"/>
          <p:nvPr>
            <p:ph idx="3" type="body"/>
          </p:nvPr>
        </p:nvSpPr>
        <p:spPr>
          <a:xfrm>
            <a:off x="900275" y="3109300"/>
            <a:ext cx="5043900" cy="3000000"/>
          </a:xfrm>
          <a:prstGeom prst="rect">
            <a:avLst/>
          </a:prstGeom>
        </p:spPr>
        <p:txBody>
          <a:bodyPr anchorCtr="0" anchor="t" bIns="91425" lIns="914400" spcFirstLastPara="1" rIns="91425" wrap="square" tIns="91425">
            <a:noAutofit/>
          </a:bodyPr>
          <a:lstStyle/>
          <a:p>
            <a:pPr indent="0" lvl="0" marL="0" rtl="0" algn="l">
              <a:spcBef>
                <a:spcPts val="0"/>
              </a:spcBef>
              <a:spcAft>
                <a:spcPts val="2000"/>
              </a:spcAft>
              <a:buClr>
                <a:schemeClr val="dk1"/>
              </a:buClr>
              <a:buSzPts val="1100"/>
              <a:buFont typeface="Arial"/>
              <a:buNone/>
            </a:pPr>
            <a:r>
              <a:rPr lang="en"/>
              <a:t>Dark theme s</a:t>
            </a:r>
            <a:r>
              <a:rPr lang="en"/>
              <a:t>lide templates</a:t>
            </a:r>
            <a:endParaRPr/>
          </a:p>
        </p:txBody>
      </p:sp>
      <p:sp>
        <p:nvSpPr>
          <p:cNvPr id="2616" name="Google Shape;2616;p14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latin typeface="Red Hat Display Medium"/>
                <a:ea typeface="Red Hat Display Medium"/>
                <a:cs typeface="Red Hat Display Medium"/>
                <a:sym typeface="Red Hat Display Medium"/>
              </a:rPr>
              <a:t>Corporate slide templates</a:t>
            </a:r>
            <a:endParaRPr>
              <a:latin typeface="Red Hat Display Medium"/>
              <a:ea typeface="Red Hat Display Medium"/>
              <a:cs typeface="Red Hat Display Medium"/>
              <a:sym typeface="Red Hat Display Medium"/>
            </a:endParaRPr>
          </a:p>
        </p:txBody>
      </p:sp>
      <p:sp>
        <p:nvSpPr>
          <p:cNvPr id="2617" name="Google Shape;2617;p14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2618" name="Google Shape;2618;p148"/>
          <p:cNvSpPr txBox="1"/>
          <p:nvPr>
            <p:ph type="title"/>
          </p:nvPr>
        </p:nvSpPr>
        <p:spPr>
          <a:xfrm>
            <a:off x="900275" y="1190987"/>
            <a:ext cx="3885900" cy="1461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This section includes:</a:t>
            </a:r>
            <a:endParaRPr/>
          </a:p>
        </p:txBody>
      </p:sp>
      <p:grpSp>
        <p:nvGrpSpPr>
          <p:cNvPr id="2619" name="Google Shape;2619;p148"/>
          <p:cNvGrpSpPr/>
          <p:nvPr/>
        </p:nvGrpSpPr>
        <p:grpSpPr>
          <a:xfrm>
            <a:off x="25" y="0"/>
            <a:ext cx="12192000" cy="6858050"/>
            <a:chOff x="25" y="0"/>
            <a:chExt cx="12192000" cy="6858050"/>
          </a:xfrm>
        </p:grpSpPr>
        <p:grpSp>
          <p:nvGrpSpPr>
            <p:cNvPr id="2620" name="Google Shape;2620;p148"/>
            <p:cNvGrpSpPr/>
            <p:nvPr/>
          </p:nvGrpSpPr>
          <p:grpSpPr>
            <a:xfrm>
              <a:off x="25" y="0"/>
              <a:ext cx="12192000" cy="6858050"/>
              <a:chOff x="25" y="0"/>
              <a:chExt cx="12192000" cy="6858050"/>
            </a:xfrm>
          </p:grpSpPr>
          <p:sp>
            <p:nvSpPr>
              <p:cNvPr id="2621" name="Google Shape;2621;p148"/>
              <p:cNvSpPr/>
              <p:nvPr/>
            </p:nvSpPr>
            <p:spPr>
              <a:xfrm>
                <a:off x="25" y="0"/>
                <a:ext cx="12192000" cy="6858000"/>
              </a:xfrm>
              <a:prstGeom prst="rect">
                <a:avLst/>
              </a:prstGeom>
              <a:noFill/>
              <a:ln cap="flat" cmpd="sng" w="76200">
                <a:solidFill>
                  <a:srgbClr val="3C8F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48"/>
              <p:cNvSpPr/>
              <p:nvPr/>
            </p:nvSpPr>
            <p:spPr>
              <a:xfrm>
                <a:off x="4509450" y="6041750"/>
                <a:ext cx="3173100" cy="816300"/>
              </a:xfrm>
              <a:prstGeom prst="rect">
                <a:avLst/>
              </a:prstGeom>
              <a:solidFill>
                <a:srgbClr val="3C8FF7">
                  <a:alpha val="95750"/>
                </a:srgbClr>
              </a:solidFill>
              <a:ln>
                <a:noFill/>
              </a:ln>
            </p:spPr>
            <p:txBody>
              <a:bodyPr anchorCtr="0" anchor="ctr" bIns="91425" lIns="548625" spcFirstLastPara="1" rIns="274300" wrap="square" tIns="91425">
                <a:noAutofit/>
              </a:bodyPr>
              <a:lstStyle/>
              <a:p>
                <a:pPr indent="0" lvl="0" marL="0" rtl="0" algn="l">
                  <a:lnSpc>
                    <a:spcPct val="115000"/>
                  </a:lnSpc>
                  <a:spcBef>
                    <a:spcPts val="0"/>
                  </a:spcBef>
                  <a:spcAft>
                    <a:spcPts val="0"/>
                  </a:spcAft>
                  <a:buNone/>
                </a:pPr>
                <a:r>
                  <a:rPr b="1" lang="en" sz="900">
                    <a:solidFill>
                      <a:srgbClr val="FFFFFF"/>
                    </a:solidFill>
                    <a:latin typeface="Red Hat Display"/>
                    <a:ea typeface="Red Hat Display"/>
                    <a:cs typeface="Red Hat Display"/>
                    <a:sym typeface="Red Hat Display"/>
                  </a:rPr>
                  <a:t>Template slide</a:t>
                </a:r>
                <a:endParaRPr b="1" sz="900">
                  <a:solidFill>
                    <a:srgbClr val="FFFFFF"/>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rgbClr val="FFFFFF"/>
                    </a:solidFill>
                    <a:latin typeface="Red Hat Display Medium"/>
                    <a:ea typeface="Red Hat Display Medium"/>
                    <a:cs typeface="Red Hat Display Medium"/>
                    <a:sym typeface="Red Hat Display Medium"/>
                  </a:rPr>
                  <a:t>Click on this slide’s thumbnail to the left and delete from your presentation before use.</a:t>
                </a:r>
                <a:endParaRPr b="1" sz="900">
                  <a:solidFill>
                    <a:srgbClr val="FFFFFF"/>
                  </a:solidFill>
                  <a:latin typeface="Red Hat Display"/>
                  <a:ea typeface="Red Hat Display"/>
                  <a:cs typeface="Red Hat Display"/>
                  <a:sym typeface="Red Hat Display"/>
                </a:endParaRPr>
              </a:p>
            </p:txBody>
          </p:sp>
        </p:grpSp>
        <p:pic>
          <p:nvPicPr>
            <p:cNvPr id="2623" name="Google Shape;2623;p148"/>
            <p:cNvPicPr preferRelativeResize="0"/>
            <p:nvPr/>
          </p:nvPicPr>
          <p:blipFill rotWithShape="1">
            <a:blip r:embed="rId3">
              <a:alphaModFix/>
            </a:blip>
            <a:srcRect b="0" l="20688" r="20688" t="0"/>
            <a:stretch/>
          </p:blipFill>
          <p:spPr>
            <a:xfrm>
              <a:off x="4642199" y="6169556"/>
              <a:ext cx="327274" cy="559800"/>
            </a:xfrm>
            <a:prstGeom prst="rect">
              <a:avLst/>
            </a:prstGeom>
            <a:noFill/>
            <a:ln>
              <a:noFill/>
            </a:ln>
          </p:spPr>
        </p:pic>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7" name="Shape 2627"/>
        <p:cNvGrpSpPr/>
        <p:nvPr/>
      </p:nvGrpSpPr>
      <p:grpSpPr>
        <a:xfrm>
          <a:off x="0" y="0"/>
          <a:ext cx="0" cy="0"/>
          <a:chOff x="0" y="0"/>
          <a:chExt cx="0" cy="0"/>
        </a:xfrm>
      </p:grpSpPr>
      <p:sp>
        <p:nvSpPr>
          <p:cNvPr id="2628" name="Google Shape;2628;p149"/>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800">
                <a:latin typeface="Red Hat Display"/>
                <a:ea typeface="Red Hat Display"/>
                <a:cs typeface="Red Hat Display"/>
                <a:sym typeface="Red Hat Display"/>
              </a:rPr>
              <a:t>Optional subheading</a:t>
            </a:r>
            <a:endParaRPr sz="2800">
              <a:latin typeface="Red Hat Display"/>
              <a:ea typeface="Red Hat Display"/>
              <a:cs typeface="Red Hat Display"/>
              <a:sym typeface="Red Hat Display"/>
            </a:endParaRPr>
          </a:p>
        </p:txBody>
      </p:sp>
      <p:sp>
        <p:nvSpPr>
          <p:cNvPr id="2629" name="Google Shape;2629;p149"/>
          <p:cNvSpPr txBox="1"/>
          <p:nvPr>
            <p:ph type="title"/>
          </p:nvPr>
        </p:nvSpPr>
        <p:spPr>
          <a:xfrm>
            <a:off x="2083875" y="1743625"/>
            <a:ext cx="7533300" cy="16002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sz="4800">
                <a:latin typeface="Red Hat Display Medium"/>
                <a:ea typeface="Red Hat Display Medium"/>
                <a:cs typeface="Red Hat Display Medium"/>
                <a:sym typeface="Red Hat Display Medium"/>
              </a:rPr>
              <a:t>Presentation title should not exceed two lines</a:t>
            </a:r>
            <a:endParaRPr sz="4800">
              <a:latin typeface="Red Hat Display Medium"/>
              <a:ea typeface="Red Hat Display Medium"/>
              <a:cs typeface="Red Hat Display Medium"/>
              <a:sym typeface="Red Hat Display Medium"/>
            </a:endParaRPr>
          </a:p>
        </p:txBody>
      </p:sp>
      <p:sp>
        <p:nvSpPr>
          <p:cNvPr id="2630" name="Google Shape;2630;p149"/>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latin typeface="Red Hat Display Medium"/>
                <a:ea typeface="Red Hat Display Medium"/>
                <a:cs typeface="Red Hat Display Medium"/>
                <a:sym typeface="Red Hat Display Medium"/>
              </a:rPr>
              <a:t>Presenter’s Name</a:t>
            </a:r>
            <a:endParaRPr sz="1400">
              <a:latin typeface="Red Hat Display Medium"/>
              <a:ea typeface="Red Hat Display Medium"/>
              <a:cs typeface="Red Hat Display Medium"/>
              <a:sym typeface="Red Hat Display Medium"/>
            </a:endParaRPr>
          </a:p>
          <a:p>
            <a:pPr indent="0" lvl="0" marL="0" rtl="0" algn="l">
              <a:spcBef>
                <a:spcPts val="0"/>
              </a:spcBef>
              <a:spcAft>
                <a:spcPts val="0"/>
              </a:spcAft>
              <a:buNone/>
            </a:pPr>
            <a:r>
              <a:rPr lang="en" sz="1400">
                <a:latin typeface="Red Hat Display Medium"/>
                <a:ea typeface="Red Hat Display Medium"/>
                <a:cs typeface="Red Hat Display Medium"/>
                <a:sym typeface="Red Hat Display Medium"/>
              </a:rPr>
              <a:t>Title</a:t>
            </a:r>
            <a:endParaRPr sz="1400">
              <a:latin typeface="Red Hat Display Medium"/>
              <a:ea typeface="Red Hat Display Medium"/>
              <a:cs typeface="Red Hat Display Medium"/>
              <a:sym typeface="Red Hat Display Medium"/>
            </a:endParaRPr>
          </a:p>
        </p:txBody>
      </p:sp>
      <p:sp>
        <p:nvSpPr>
          <p:cNvPr id="2631" name="Google Shape;2631;p149"/>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latin typeface="Red Hat Display Medium"/>
                <a:ea typeface="Red Hat Display Medium"/>
                <a:cs typeface="Red Hat Display Medium"/>
                <a:sym typeface="Red Hat Display Medium"/>
              </a:rPr>
              <a:t>Presenter’s Name</a:t>
            </a:r>
            <a:endParaRPr sz="1400">
              <a:latin typeface="Red Hat Display Medium"/>
              <a:ea typeface="Red Hat Display Medium"/>
              <a:cs typeface="Red Hat Display Medium"/>
              <a:sym typeface="Red Hat Display Medium"/>
            </a:endParaRPr>
          </a:p>
          <a:p>
            <a:pPr indent="0" lvl="0" marL="0" rtl="0" algn="l">
              <a:spcBef>
                <a:spcPts val="0"/>
              </a:spcBef>
              <a:spcAft>
                <a:spcPts val="0"/>
              </a:spcAft>
              <a:buNone/>
            </a:pPr>
            <a:r>
              <a:rPr lang="en" sz="1400">
                <a:latin typeface="Red Hat Display Medium"/>
                <a:ea typeface="Red Hat Display Medium"/>
                <a:cs typeface="Red Hat Display Medium"/>
                <a:sym typeface="Red Hat Display Medium"/>
              </a:rPr>
              <a:t>Title</a:t>
            </a:r>
            <a:endParaRPr sz="1400">
              <a:latin typeface="Red Hat Display Medium"/>
              <a:ea typeface="Red Hat Display Medium"/>
              <a:cs typeface="Red Hat Display Medium"/>
              <a:sym typeface="Red Hat Display Medium"/>
            </a:endParaRPr>
          </a:p>
        </p:txBody>
      </p:sp>
      <p:pic>
        <p:nvPicPr>
          <p:cNvPr id="2632" name="Google Shape;2632;p149"/>
          <p:cNvPicPr preferRelativeResize="0"/>
          <p:nvPr/>
        </p:nvPicPr>
        <p:blipFill>
          <a:blip r:embed="rId3">
            <a:alphaModFix/>
          </a:blip>
          <a:stretch>
            <a:fillRect/>
          </a:stretch>
        </p:blipFill>
        <p:spPr>
          <a:xfrm>
            <a:off x="1602712" y="941056"/>
            <a:ext cx="2095500" cy="505315"/>
          </a:xfrm>
          <a:prstGeom prst="rect">
            <a:avLst/>
          </a:prstGeom>
          <a:noFill/>
          <a:ln>
            <a:noFill/>
          </a:ln>
        </p:spPr>
      </p:pic>
      <p:sp>
        <p:nvSpPr>
          <p:cNvPr id="2633" name="Google Shape;2633;p14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2634" name="Google Shape;2634;p149"/>
          <p:cNvGrpSpPr/>
          <p:nvPr/>
        </p:nvGrpSpPr>
        <p:grpSpPr>
          <a:xfrm>
            <a:off x="3850600" y="754825"/>
            <a:ext cx="6868800" cy="877800"/>
            <a:chOff x="3850600" y="754825"/>
            <a:chExt cx="6868800" cy="877800"/>
          </a:xfrm>
        </p:grpSpPr>
        <p:sp>
          <p:nvSpPr>
            <p:cNvPr id="2635" name="Google Shape;2635;p149"/>
            <p:cNvSpPr/>
            <p:nvPr/>
          </p:nvSpPr>
          <p:spPr>
            <a:xfrm flipH="1">
              <a:off x="3850600" y="754825"/>
              <a:ext cx="6868800" cy="877800"/>
            </a:xfrm>
            <a:prstGeom prst="rightArrow">
              <a:avLst>
                <a:gd fmla="val 100000" name="adj1"/>
                <a:gd fmla="val 20865" name="adj2"/>
              </a:avLst>
            </a:prstGeom>
            <a:solidFill>
              <a:srgbClr val="3C8FF7"/>
            </a:solidFill>
            <a:ln>
              <a:noFill/>
            </a:ln>
          </p:spPr>
          <p:txBody>
            <a:bodyPr anchorCtr="0" anchor="ctr" bIns="0" lIns="548625" spcFirstLastPara="1" rIns="182875" wrap="square" tIns="0">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If the presentation is not product focused, simply delete this. Do NOT insert the Red Hat logo here. If this is a product-focused deck, right click on the logo and using “Replace Image” insert the product logo of your choice. After replacing the image, right click and select “Reset Image”. Adjust spacing as needed.</a:t>
              </a:r>
              <a:endParaRPr sz="900">
                <a:solidFill>
                  <a:schemeClr val="lt1"/>
                </a:solidFill>
                <a:latin typeface="Red Hat Display Medium"/>
                <a:ea typeface="Red Hat Display Medium"/>
                <a:cs typeface="Red Hat Display Medium"/>
                <a:sym typeface="Red Hat Display Medium"/>
              </a:endParaRPr>
            </a:p>
          </p:txBody>
        </p:sp>
        <p:pic>
          <p:nvPicPr>
            <p:cNvPr id="2636" name="Google Shape;2636;p149"/>
            <p:cNvPicPr preferRelativeResize="0"/>
            <p:nvPr/>
          </p:nvPicPr>
          <p:blipFill rotWithShape="1">
            <a:blip r:embed="rId4">
              <a:alphaModFix/>
            </a:blip>
            <a:srcRect b="0" l="20688" r="20688" t="0"/>
            <a:stretch/>
          </p:blipFill>
          <p:spPr>
            <a:xfrm>
              <a:off x="4124013" y="890128"/>
              <a:ext cx="327274" cy="559800"/>
            </a:xfrm>
            <a:prstGeom prst="rect">
              <a:avLst/>
            </a:prstGeom>
            <a:noFill/>
            <a:ln>
              <a:noFill/>
            </a:ln>
          </p:spPr>
        </p:pic>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0" name="Shape 2640"/>
        <p:cNvGrpSpPr/>
        <p:nvPr/>
      </p:nvGrpSpPr>
      <p:grpSpPr>
        <a:xfrm>
          <a:off x="0" y="0"/>
          <a:ext cx="0" cy="0"/>
          <a:chOff x="0" y="0"/>
          <a:chExt cx="0" cy="0"/>
        </a:xfrm>
      </p:grpSpPr>
      <p:sp>
        <p:nvSpPr>
          <p:cNvPr id="2641" name="Google Shape;2641;p15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42" name="Google Shape;2642;p150"/>
          <p:cNvSpPr txBox="1"/>
          <p:nvPr>
            <p:ph idx="1" type="subTitle"/>
          </p:nvPr>
        </p:nvSpPr>
        <p:spPr>
          <a:xfrm>
            <a:off x="2083725" y="3313225"/>
            <a:ext cx="4047900" cy="10383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0"/>
              </a:spcAft>
              <a:buNone/>
            </a:pPr>
            <a:r>
              <a:rPr lang="en">
                <a:latin typeface="Red Hat Display"/>
                <a:ea typeface="Red Hat Display"/>
                <a:cs typeface="Red Hat Display"/>
                <a:sym typeface="Red Hat Display"/>
              </a:rPr>
              <a:t>Red Hat is the world’s leading provider of enterprise open source software solutions. Award-winning support, training, and consulting services make </a:t>
            </a:r>
            <a:endParaRPr>
              <a:latin typeface="Red Hat Display"/>
              <a:ea typeface="Red Hat Display"/>
              <a:cs typeface="Red Hat Display"/>
              <a:sym typeface="Red Hat Display"/>
            </a:endParaRPr>
          </a:p>
          <a:p>
            <a:pPr indent="0" lvl="0" marL="0" rtl="0" algn="l">
              <a:lnSpc>
                <a:spcPct val="135000"/>
              </a:lnSpc>
              <a:spcBef>
                <a:spcPts val="0"/>
              </a:spcBef>
              <a:spcAft>
                <a:spcPts val="0"/>
              </a:spcAft>
              <a:buNone/>
            </a:pPr>
            <a:r>
              <a:rPr lang="en">
                <a:latin typeface="Red Hat Display"/>
                <a:ea typeface="Red Hat Display"/>
                <a:cs typeface="Red Hat Display"/>
                <a:sym typeface="Red Hat Display"/>
              </a:rPr>
              <a:t>Red Hat a trusted adviser to the Fortune 500. </a:t>
            </a:r>
            <a:endParaRPr>
              <a:latin typeface="Red Hat Display"/>
              <a:ea typeface="Red Hat Display"/>
              <a:cs typeface="Red Hat Display"/>
              <a:sym typeface="Red Hat Display"/>
            </a:endParaRPr>
          </a:p>
        </p:txBody>
      </p:sp>
      <p:sp>
        <p:nvSpPr>
          <p:cNvPr id="2643" name="Google Shape;2643;p150"/>
          <p:cNvSpPr txBox="1"/>
          <p:nvPr>
            <p:ph type="title"/>
          </p:nvPr>
        </p:nvSpPr>
        <p:spPr>
          <a:xfrm>
            <a:off x="2083875" y="1860300"/>
            <a:ext cx="4905000" cy="846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Red Hat Display Medium"/>
                <a:ea typeface="Red Hat Display Medium"/>
                <a:cs typeface="Red Hat Display Medium"/>
                <a:sym typeface="Red Hat Display Medium"/>
              </a:rPr>
              <a:t>Thank you</a:t>
            </a:r>
            <a:endParaRPr>
              <a:latin typeface="Red Hat Display Medium"/>
              <a:ea typeface="Red Hat Display Medium"/>
              <a:cs typeface="Red Hat Display Medium"/>
              <a:sym typeface="Red Hat Display Medium"/>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7" name="Shape 2647"/>
        <p:cNvGrpSpPr/>
        <p:nvPr/>
      </p:nvGrpSpPr>
      <p:grpSpPr>
        <a:xfrm>
          <a:off x="0" y="0"/>
          <a:ext cx="0" cy="0"/>
          <a:chOff x="0" y="0"/>
          <a:chExt cx="0" cy="0"/>
        </a:xfrm>
      </p:grpSpPr>
      <p:sp>
        <p:nvSpPr>
          <p:cNvPr id="2648" name="Google Shape;2648;p15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49" name="Google Shape;2649;p151"/>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0"/>
              </a:spcAft>
              <a:buNone/>
            </a:pPr>
            <a:r>
              <a:rPr lang="en" sz="2800">
                <a:latin typeface="Red Hat Display"/>
                <a:ea typeface="Red Hat Display"/>
                <a:cs typeface="Red Hat Display"/>
                <a:sym typeface="Red Hat Display"/>
              </a:rPr>
              <a:t>Optional subheading</a:t>
            </a:r>
            <a:endParaRPr sz="2800">
              <a:latin typeface="Red Hat Display"/>
              <a:ea typeface="Red Hat Display"/>
              <a:cs typeface="Red Hat Display"/>
              <a:sym typeface="Red Hat Display"/>
            </a:endParaRPr>
          </a:p>
        </p:txBody>
      </p:sp>
      <p:sp>
        <p:nvSpPr>
          <p:cNvPr id="2650" name="Google Shape;2650;p151"/>
          <p:cNvSpPr txBox="1"/>
          <p:nvPr>
            <p:ph type="title"/>
          </p:nvPr>
        </p:nvSpPr>
        <p:spPr>
          <a:xfrm>
            <a:off x="5660525" y="1709031"/>
            <a:ext cx="5736300" cy="211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t>Title should not exceed two lines </a:t>
            </a:r>
            <a:endParaRPr sz="4800"/>
          </a:p>
        </p:txBody>
      </p:sp>
      <p:sp>
        <p:nvSpPr>
          <p:cNvPr id="2651" name="Google Shape;2651;p151"/>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Presenter’s Name</a:t>
            </a:r>
            <a:endParaRPr/>
          </a:p>
          <a:p>
            <a:pPr indent="0" lvl="0" marL="0" rtl="0" algn="l">
              <a:spcBef>
                <a:spcPts val="0"/>
              </a:spcBef>
              <a:spcAft>
                <a:spcPts val="0"/>
              </a:spcAft>
              <a:buNone/>
            </a:pPr>
            <a:r>
              <a:rPr lang="en"/>
              <a:t>Title</a:t>
            </a:r>
            <a:endParaRPr/>
          </a:p>
        </p:txBody>
      </p:sp>
      <p:sp>
        <p:nvSpPr>
          <p:cNvPr id="2652" name="Google Shape;2652;p151"/>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rPr lang="en"/>
              <a:t>Optional section marker or title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6" name="Shape 2656"/>
        <p:cNvGrpSpPr/>
        <p:nvPr/>
      </p:nvGrpSpPr>
      <p:grpSpPr>
        <a:xfrm>
          <a:off x="0" y="0"/>
          <a:ext cx="0" cy="0"/>
          <a:chOff x="0" y="0"/>
          <a:chExt cx="0" cy="0"/>
        </a:xfrm>
      </p:grpSpPr>
      <p:sp>
        <p:nvSpPr>
          <p:cNvPr id="2657" name="Google Shape;2657;p15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58" name="Google Shape;2658;p152"/>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0"/>
              </a:spcAft>
              <a:buNone/>
            </a:pPr>
            <a:r>
              <a:rPr lang="en"/>
              <a:t>Red Hat is the world’s leading provider of enterprise open source software solutions. Award-winning support, training, and consulting services make Red Hat a trusted adviser to the Fortune 500. </a:t>
            </a:r>
            <a:endParaRPr/>
          </a:p>
        </p:txBody>
      </p:sp>
      <p:sp>
        <p:nvSpPr>
          <p:cNvPr id="2659" name="Google Shape;2659;p152"/>
          <p:cNvSpPr txBox="1"/>
          <p:nvPr>
            <p:ph type="title"/>
          </p:nvPr>
        </p:nvSpPr>
        <p:spPr>
          <a:xfrm>
            <a:off x="5621564" y="1518301"/>
            <a:ext cx="5736300" cy="97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Thank you</a:t>
            </a:r>
            <a:endParaRPr/>
          </a:p>
        </p:txBody>
      </p:sp>
      <p:sp>
        <p:nvSpPr>
          <p:cNvPr id="2660" name="Google Shape;2660;p152"/>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rPr lang="en"/>
              <a:t>Optional section marker or title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4" name="Shape 2664"/>
        <p:cNvGrpSpPr/>
        <p:nvPr/>
      </p:nvGrpSpPr>
      <p:grpSpPr>
        <a:xfrm>
          <a:off x="0" y="0"/>
          <a:ext cx="0" cy="0"/>
          <a:chOff x="0" y="0"/>
          <a:chExt cx="0" cy="0"/>
        </a:xfrm>
      </p:grpSpPr>
      <p:sp>
        <p:nvSpPr>
          <p:cNvPr id="2665" name="Google Shape;2665;p15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66" name="Google Shape;2666;p15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667" name="Google Shape;2667;p153"/>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p>
            <a:pPr indent="0" lvl="0" marL="0" rtl="0" algn="l">
              <a:spcBef>
                <a:spcPts val="0"/>
              </a:spcBef>
              <a:spcAft>
                <a:spcPts val="0"/>
              </a:spcAft>
              <a:buNone/>
            </a:pPr>
            <a:r>
              <a:rPr lang="en" sz="4800"/>
              <a:t>Divider title</a:t>
            </a:r>
            <a:br>
              <a:rPr lang="en" sz="4800"/>
            </a:br>
            <a:r>
              <a:rPr lang="en" sz="4800"/>
              <a:t>limit to two lines</a:t>
            </a:r>
            <a:endParaRPr sz="4800"/>
          </a:p>
        </p:txBody>
      </p:sp>
      <p:pic>
        <p:nvPicPr>
          <p:cNvPr id="2668" name="Google Shape;2668;p153"/>
          <p:cNvPicPr preferRelativeResize="0"/>
          <p:nvPr/>
        </p:nvPicPr>
        <p:blipFill>
          <a:blip r:embed="rId3">
            <a:alphaModFix/>
          </a:blip>
          <a:stretch>
            <a:fillRect/>
          </a:stretch>
        </p:blipFill>
        <p:spPr>
          <a:xfrm>
            <a:off x="-8" y="3550570"/>
            <a:ext cx="5343777" cy="2160386"/>
          </a:xfrm>
          <a:prstGeom prst="rect">
            <a:avLst/>
          </a:prstGeom>
          <a:noFill/>
          <a:ln>
            <a:noFill/>
          </a:ln>
        </p:spPr>
      </p:pic>
      <p:sp>
        <p:nvSpPr>
          <p:cNvPr id="2669" name="Google Shape;2669;p153"/>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chemeClr val="lt1"/>
                </a:solidFill>
              </a:rPr>
              <a:t>Optional supporting copy. Lorem ipsum dolor sit amet, consectetuer adipis elit, sed diam nonummy nibh euismod tincidunt ut laoreet. magna aliquam.</a:t>
            </a:r>
            <a:endParaRPr>
              <a:solidFill>
                <a:schemeClr val="lt1"/>
              </a:solidFill>
            </a:endParaRPr>
          </a:p>
          <a:p>
            <a:pPr indent="0" lvl="0" marL="0" rtl="0" algn="l">
              <a:spcBef>
                <a:spcPts val="0"/>
              </a:spcBef>
              <a:spcAft>
                <a:spcPts val="0"/>
              </a:spcAft>
              <a:buNone/>
            </a:pPr>
            <a:r>
              <a:t/>
            </a:r>
            <a:endParaRPr/>
          </a:p>
        </p:txBody>
      </p:sp>
      <p:grpSp>
        <p:nvGrpSpPr>
          <p:cNvPr id="2670" name="Google Shape;2670;p153"/>
          <p:cNvGrpSpPr/>
          <p:nvPr/>
        </p:nvGrpSpPr>
        <p:grpSpPr>
          <a:xfrm>
            <a:off x="3085825" y="3550575"/>
            <a:ext cx="2257800" cy="2160300"/>
            <a:chOff x="3085825" y="3550575"/>
            <a:chExt cx="2257800" cy="2160300"/>
          </a:xfrm>
        </p:grpSpPr>
        <p:sp>
          <p:nvSpPr>
            <p:cNvPr id="2671" name="Google Shape;2671;p153"/>
            <p:cNvSpPr/>
            <p:nvPr/>
          </p:nvSpPr>
          <p:spPr>
            <a:xfrm>
              <a:off x="3085825" y="3550575"/>
              <a:ext cx="2257800" cy="2160300"/>
            </a:xfrm>
            <a:prstGeom prst="rect">
              <a:avLst/>
            </a:prstGeom>
            <a:solidFill>
              <a:srgbClr val="3C8FF7">
                <a:alpha val="95750"/>
              </a:srgbClr>
            </a:solidFill>
            <a:ln>
              <a:noFill/>
            </a:ln>
          </p:spPr>
          <p:txBody>
            <a:bodyPr anchorCtr="0" anchor="ctr" bIns="91425" lIns="548625" spcFirstLastPara="1" rIns="182875" wrap="square" tIns="91425">
              <a:noAutofit/>
            </a:bodyPr>
            <a:lstStyle/>
            <a:p>
              <a:pPr indent="0" lvl="0" marL="0" rtl="0" algn="l">
                <a:lnSpc>
                  <a:spcPct val="114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4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Try right clicking on the photo and using “Replace Image” to insert your own photo. You are also welcome to use this photo.</a:t>
              </a:r>
              <a:endParaRPr sz="900">
                <a:solidFill>
                  <a:schemeClr val="lt1"/>
                </a:solidFill>
                <a:latin typeface="Red Hat Display Medium"/>
                <a:ea typeface="Red Hat Display Medium"/>
                <a:cs typeface="Red Hat Display Medium"/>
                <a:sym typeface="Red Hat Display Medium"/>
              </a:endParaRPr>
            </a:p>
          </p:txBody>
        </p:sp>
        <p:pic>
          <p:nvPicPr>
            <p:cNvPr id="2672" name="Google Shape;2672;p153"/>
            <p:cNvPicPr preferRelativeResize="0"/>
            <p:nvPr/>
          </p:nvPicPr>
          <p:blipFill rotWithShape="1">
            <a:blip r:embed="rId4">
              <a:alphaModFix/>
            </a:blip>
            <a:srcRect b="0" l="20688" r="20688" t="0"/>
            <a:stretch/>
          </p:blipFill>
          <p:spPr>
            <a:xfrm>
              <a:off x="3209938" y="4125074"/>
              <a:ext cx="327274" cy="559800"/>
            </a:xfrm>
            <a:prstGeom prst="rect">
              <a:avLst/>
            </a:prstGeom>
            <a:noFill/>
            <a:ln>
              <a:noFill/>
            </a:ln>
          </p:spPr>
        </p:pic>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6" name="Shape 2676"/>
        <p:cNvGrpSpPr/>
        <p:nvPr/>
      </p:nvGrpSpPr>
      <p:grpSpPr>
        <a:xfrm>
          <a:off x="0" y="0"/>
          <a:ext cx="0" cy="0"/>
          <a:chOff x="0" y="0"/>
          <a:chExt cx="0" cy="0"/>
        </a:xfrm>
      </p:grpSpPr>
      <p:sp>
        <p:nvSpPr>
          <p:cNvPr id="2677" name="Google Shape;2677;p154"/>
          <p:cNvSpPr txBox="1"/>
          <p:nvPr>
            <p:ph type="title"/>
          </p:nvPr>
        </p:nvSpPr>
        <p:spPr>
          <a:xfrm>
            <a:off x="2076025" y="1883250"/>
            <a:ext cx="7992000" cy="307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 dolor sit amet, consectetuer adipisc elit sed dia nibh?</a:t>
            </a:r>
            <a:endParaRPr/>
          </a:p>
        </p:txBody>
      </p:sp>
      <p:sp>
        <p:nvSpPr>
          <p:cNvPr id="2678" name="Google Shape;2678;p154"/>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679" name="Google Shape;2679;p154"/>
          <p:cNvSpPr txBox="1"/>
          <p:nvPr>
            <p:ph idx="12" type="sldNum"/>
          </p:nvPr>
        </p:nvSpPr>
        <p:spPr>
          <a:xfrm>
            <a:off x="234375" y="63219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92"/>
          <p:cNvSpPr txBox="1"/>
          <p:nvPr>
            <p:ph idx="3" type="body"/>
          </p:nvPr>
        </p:nvSpPr>
        <p:spPr>
          <a:xfrm>
            <a:off x="900275" y="3109300"/>
            <a:ext cx="5043900" cy="3000000"/>
          </a:xfrm>
          <a:prstGeom prst="rect">
            <a:avLst/>
          </a:prstGeom>
        </p:spPr>
        <p:txBody>
          <a:bodyPr anchorCtr="0" anchor="t" bIns="91425" lIns="914400" spcFirstLastPara="1" rIns="91425" wrap="square" tIns="91425">
            <a:noAutofit/>
          </a:bodyPr>
          <a:lstStyle/>
          <a:p>
            <a:pPr indent="0" lvl="0" marL="0" rtl="0" algn="l">
              <a:spcBef>
                <a:spcPts val="0"/>
              </a:spcBef>
              <a:spcAft>
                <a:spcPts val="0"/>
              </a:spcAft>
              <a:buClr>
                <a:schemeClr val="dk1"/>
              </a:buClr>
              <a:buSzPts val="1100"/>
              <a:buFont typeface="Arial"/>
              <a:buNone/>
            </a:pPr>
            <a:r>
              <a:rPr lang="en"/>
              <a:t>Title slide templates</a:t>
            </a:r>
            <a:endParaRPr/>
          </a:p>
          <a:p>
            <a:pPr indent="0" lvl="0" marL="0" rtl="0" algn="l">
              <a:spcBef>
                <a:spcPts val="2000"/>
              </a:spcBef>
              <a:spcAft>
                <a:spcPts val="0"/>
              </a:spcAft>
              <a:buClr>
                <a:schemeClr val="dk1"/>
              </a:buClr>
              <a:buSzPts val="1100"/>
              <a:buFont typeface="Arial"/>
              <a:buNone/>
            </a:pPr>
            <a:r>
              <a:rPr lang="en"/>
              <a:t>Closing slide templates</a:t>
            </a:r>
            <a:endParaRPr/>
          </a:p>
          <a:p>
            <a:pPr indent="0" lvl="0" marL="0" rtl="0" algn="l">
              <a:spcBef>
                <a:spcPts val="2000"/>
              </a:spcBef>
              <a:spcAft>
                <a:spcPts val="2000"/>
              </a:spcAft>
              <a:buClr>
                <a:schemeClr val="dk1"/>
              </a:buClr>
              <a:buSzPts val="1100"/>
              <a:buFont typeface="Arial"/>
              <a:buNone/>
            </a:pPr>
            <a:r>
              <a:rPr lang="en"/>
              <a:t>Divider slide templates</a:t>
            </a:r>
            <a:endParaRPr/>
          </a:p>
        </p:txBody>
      </p:sp>
      <p:sp>
        <p:nvSpPr>
          <p:cNvPr id="1622" name="Google Shape;1622;p9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latin typeface="Red Hat Display Medium"/>
                <a:ea typeface="Red Hat Display Medium"/>
                <a:cs typeface="Red Hat Display Medium"/>
                <a:sym typeface="Red Hat Display Medium"/>
              </a:rPr>
              <a:t>Corporate slide templates</a:t>
            </a:r>
            <a:endParaRPr>
              <a:latin typeface="Red Hat Display Medium"/>
              <a:ea typeface="Red Hat Display Medium"/>
              <a:cs typeface="Red Hat Display Medium"/>
              <a:sym typeface="Red Hat Display Medium"/>
            </a:endParaRPr>
          </a:p>
        </p:txBody>
      </p:sp>
      <p:sp>
        <p:nvSpPr>
          <p:cNvPr id="1623" name="Google Shape;1623;p9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1624" name="Google Shape;1624;p92"/>
          <p:cNvSpPr txBox="1"/>
          <p:nvPr>
            <p:ph type="title"/>
          </p:nvPr>
        </p:nvSpPr>
        <p:spPr>
          <a:xfrm>
            <a:off x="900275" y="1190987"/>
            <a:ext cx="3885900" cy="1461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This section includes:</a:t>
            </a:r>
            <a:endParaRPr/>
          </a:p>
        </p:txBody>
      </p:sp>
      <p:grpSp>
        <p:nvGrpSpPr>
          <p:cNvPr id="1625" name="Google Shape;1625;p92"/>
          <p:cNvGrpSpPr/>
          <p:nvPr/>
        </p:nvGrpSpPr>
        <p:grpSpPr>
          <a:xfrm>
            <a:off x="25" y="0"/>
            <a:ext cx="12192000" cy="6858050"/>
            <a:chOff x="25" y="0"/>
            <a:chExt cx="12192000" cy="6858050"/>
          </a:xfrm>
        </p:grpSpPr>
        <p:grpSp>
          <p:nvGrpSpPr>
            <p:cNvPr id="1626" name="Google Shape;1626;p92"/>
            <p:cNvGrpSpPr/>
            <p:nvPr/>
          </p:nvGrpSpPr>
          <p:grpSpPr>
            <a:xfrm>
              <a:off x="25" y="0"/>
              <a:ext cx="12192000" cy="6858050"/>
              <a:chOff x="25" y="0"/>
              <a:chExt cx="12192000" cy="6858050"/>
            </a:xfrm>
          </p:grpSpPr>
          <p:sp>
            <p:nvSpPr>
              <p:cNvPr id="1627" name="Google Shape;1627;p92"/>
              <p:cNvSpPr/>
              <p:nvPr/>
            </p:nvSpPr>
            <p:spPr>
              <a:xfrm>
                <a:off x="25" y="0"/>
                <a:ext cx="12192000" cy="6858000"/>
              </a:xfrm>
              <a:prstGeom prst="rect">
                <a:avLst/>
              </a:prstGeom>
              <a:noFill/>
              <a:ln cap="flat" cmpd="sng" w="76200">
                <a:solidFill>
                  <a:srgbClr val="3C8F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92"/>
              <p:cNvSpPr/>
              <p:nvPr/>
            </p:nvSpPr>
            <p:spPr>
              <a:xfrm>
                <a:off x="4509450" y="6041750"/>
                <a:ext cx="3173100" cy="816300"/>
              </a:xfrm>
              <a:prstGeom prst="rect">
                <a:avLst/>
              </a:prstGeom>
              <a:solidFill>
                <a:srgbClr val="3C8FF7">
                  <a:alpha val="95750"/>
                </a:srgbClr>
              </a:solidFill>
              <a:ln>
                <a:noFill/>
              </a:ln>
            </p:spPr>
            <p:txBody>
              <a:bodyPr anchorCtr="0" anchor="ctr" bIns="91425" lIns="548625" spcFirstLastPara="1" rIns="274300" wrap="square" tIns="91425">
                <a:noAutofit/>
              </a:bodyPr>
              <a:lstStyle/>
              <a:p>
                <a:pPr indent="0" lvl="0" marL="0" rtl="0" algn="l">
                  <a:lnSpc>
                    <a:spcPct val="115000"/>
                  </a:lnSpc>
                  <a:spcBef>
                    <a:spcPts val="0"/>
                  </a:spcBef>
                  <a:spcAft>
                    <a:spcPts val="0"/>
                  </a:spcAft>
                  <a:buNone/>
                </a:pPr>
                <a:r>
                  <a:rPr b="1" lang="en" sz="900">
                    <a:solidFill>
                      <a:srgbClr val="FFFFFF"/>
                    </a:solidFill>
                    <a:latin typeface="Red Hat Display"/>
                    <a:ea typeface="Red Hat Display"/>
                    <a:cs typeface="Red Hat Display"/>
                    <a:sym typeface="Red Hat Display"/>
                  </a:rPr>
                  <a:t>Template slide</a:t>
                </a:r>
                <a:endParaRPr b="1" sz="900">
                  <a:solidFill>
                    <a:srgbClr val="FFFFFF"/>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rgbClr val="FFFFFF"/>
                    </a:solidFill>
                    <a:latin typeface="Red Hat Display Medium"/>
                    <a:ea typeface="Red Hat Display Medium"/>
                    <a:cs typeface="Red Hat Display Medium"/>
                    <a:sym typeface="Red Hat Display Medium"/>
                  </a:rPr>
                  <a:t>Click on this slide’s thumbnail to the left and delete from your presentation before use.</a:t>
                </a:r>
                <a:endParaRPr b="1" sz="900">
                  <a:solidFill>
                    <a:srgbClr val="FFFFFF"/>
                  </a:solidFill>
                  <a:latin typeface="Red Hat Display"/>
                  <a:ea typeface="Red Hat Display"/>
                  <a:cs typeface="Red Hat Display"/>
                  <a:sym typeface="Red Hat Display"/>
                </a:endParaRPr>
              </a:p>
            </p:txBody>
          </p:sp>
        </p:grpSp>
        <p:pic>
          <p:nvPicPr>
            <p:cNvPr id="1629" name="Google Shape;1629;p92"/>
            <p:cNvPicPr preferRelativeResize="0"/>
            <p:nvPr/>
          </p:nvPicPr>
          <p:blipFill rotWithShape="1">
            <a:blip r:embed="rId3">
              <a:alphaModFix/>
            </a:blip>
            <a:srcRect b="0" l="20688" r="20688" t="0"/>
            <a:stretch/>
          </p:blipFill>
          <p:spPr>
            <a:xfrm>
              <a:off x="4630363" y="6157702"/>
              <a:ext cx="327274" cy="559800"/>
            </a:xfrm>
            <a:prstGeom prst="rect">
              <a:avLst/>
            </a:prstGeom>
            <a:noFill/>
            <a:ln>
              <a:noFill/>
            </a:ln>
          </p:spPr>
        </p:pic>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3" name="Shape 2683"/>
        <p:cNvGrpSpPr/>
        <p:nvPr/>
      </p:nvGrpSpPr>
      <p:grpSpPr>
        <a:xfrm>
          <a:off x="0" y="0"/>
          <a:ext cx="0" cy="0"/>
          <a:chOff x="0" y="0"/>
          <a:chExt cx="0" cy="0"/>
        </a:xfrm>
      </p:grpSpPr>
      <p:sp>
        <p:nvSpPr>
          <p:cNvPr id="2684" name="Google Shape;2684;p155"/>
          <p:cNvSpPr txBox="1"/>
          <p:nvPr>
            <p:ph type="title"/>
          </p:nvPr>
        </p:nvSpPr>
        <p:spPr>
          <a:xfrm>
            <a:off x="2076025" y="1883250"/>
            <a:ext cx="7992000" cy="307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 dolor sit amet, consectetuer adipisc elit sed dia nibh?</a:t>
            </a:r>
            <a:endParaRPr/>
          </a:p>
        </p:txBody>
      </p:sp>
      <p:sp>
        <p:nvSpPr>
          <p:cNvPr id="2685" name="Google Shape;2685;p15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2686" name="Google Shape;2686;p15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687" name="Google Shape;2687;p155"/>
          <p:cNvSpPr txBox="1"/>
          <p:nvPr>
            <p:ph idx="2" type="sldNum"/>
          </p:nvPr>
        </p:nvSpPr>
        <p:spPr>
          <a:xfrm>
            <a:off x="234375" y="63219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1" name="Shape 2691"/>
        <p:cNvGrpSpPr/>
        <p:nvPr/>
      </p:nvGrpSpPr>
      <p:grpSpPr>
        <a:xfrm>
          <a:off x="0" y="0"/>
          <a:ext cx="0" cy="0"/>
          <a:chOff x="0" y="0"/>
          <a:chExt cx="0" cy="0"/>
        </a:xfrm>
      </p:grpSpPr>
      <p:sp>
        <p:nvSpPr>
          <p:cNvPr id="2692" name="Google Shape;2692;p15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93" name="Google Shape;2693;p156"/>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694" name="Google Shape;2694;p156"/>
          <p:cNvSpPr txBox="1"/>
          <p:nvPr>
            <p:ph type="title"/>
          </p:nvPr>
        </p:nvSpPr>
        <p:spPr>
          <a:xfrm>
            <a:off x="5674100" y="1632950"/>
            <a:ext cx="5037300" cy="388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 dolor sit amet, consectetuer adipisc elit?</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535"/>
        </a:solidFill>
      </p:bgPr>
    </p:bg>
    <p:spTree>
      <p:nvGrpSpPr>
        <p:cNvPr id="2698" name="Shape 2698"/>
        <p:cNvGrpSpPr/>
        <p:nvPr/>
      </p:nvGrpSpPr>
      <p:grpSpPr>
        <a:xfrm>
          <a:off x="0" y="0"/>
          <a:ext cx="0" cy="0"/>
          <a:chOff x="0" y="0"/>
          <a:chExt cx="0" cy="0"/>
        </a:xfrm>
      </p:grpSpPr>
      <p:sp>
        <p:nvSpPr>
          <p:cNvPr id="2699" name="Google Shape;2699;p157"/>
          <p:cNvSpPr txBox="1"/>
          <p:nvPr>
            <p:ph type="title"/>
          </p:nvPr>
        </p:nvSpPr>
        <p:spPr>
          <a:xfrm>
            <a:off x="900275" y="1190987"/>
            <a:ext cx="3885900" cy="1461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rgbClr val="FFFFFF"/>
                </a:solidFill>
              </a:rPr>
              <a:t>This section includes:</a:t>
            </a:r>
            <a:endParaRPr>
              <a:solidFill>
                <a:srgbClr val="FFFFFF"/>
              </a:solidFill>
            </a:endParaRPr>
          </a:p>
        </p:txBody>
      </p:sp>
      <p:sp>
        <p:nvSpPr>
          <p:cNvPr id="2700" name="Google Shape;2700;p15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solidFill>
                  <a:srgbClr val="FFFFFF"/>
                </a:solidFill>
              </a:rPr>
              <a:t>Optional section marker or title</a:t>
            </a:r>
            <a:endParaRPr>
              <a:solidFill>
                <a:srgbClr val="FFFFFF"/>
              </a:solidFill>
              <a:latin typeface="Red Hat Display Medium"/>
              <a:ea typeface="Red Hat Display Medium"/>
              <a:cs typeface="Red Hat Display Medium"/>
              <a:sym typeface="Red Hat Display Medium"/>
            </a:endParaRPr>
          </a:p>
        </p:txBody>
      </p:sp>
      <p:sp>
        <p:nvSpPr>
          <p:cNvPr id="2701" name="Google Shape;2701;p15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02" name="Google Shape;2702;p157"/>
          <p:cNvSpPr txBox="1"/>
          <p:nvPr>
            <p:ph idx="3" type="body"/>
          </p:nvPr>
        </p:nvSpPr>
        <p:spPr>
          <a:xfrm>
            <a:off x="900275" y="3109300"/>
            <a:ext cx="5043900" cy="3000000"/>
          </a:xfrm>
          <a:prstGeom prst="rect">
            <a:avLst/>
          </a:prstGeom>
        </p:spPr>
        <p:txBody>
          <a:bodyPr anchorCtr="0" anchor="t" bIns="91425" lIns="914400" spcFirstLastPara="1" rIns="91425" wrap="square" tIns="91425">
            <a:noAutofit/>
          </a:bodyPr>
          <a:lstStyle/>
          <a:p>
            <a:pPr indent="0" lvl="0" marL="0" rtl="0" algn="l">
              <a:spcBef>
                <a:spcPts val="0"/>
              </a:spcBef>
              <a:spcAft>
                <a:spcPts val="0"/>
              </a:spcAft>
              <a:buNone/>
            </a:pPr>
            <a:r>
              <a:rPr lang="en">
                <a:solidFill>
                  <a:srgbClr val="FFFFFF"/>
                </a:solidFill>
              </a:rPr>
              <a:t>Topic</a:t>
            </a:r>
            <a:endParaRPr>
              <a:solidFill>
                <a:srgbClr val="FFFFFF"/>
              </a:solidFill>
            </a:endParaRPr>
          </a:p>
          <a:p>
            <a:pPr indent="0" lvl="0" marL="0" rtl="0" algn="l">
              <a:spcBef>
                <a:spcPts val="2000"/>
              </a:spcBef>
              <a:spcAft>
                <a:spcPts val="0"/>
              </a:spcAft>
              <a:buNone/>
            </a:pPr>
            <a:r>
              <a:rPr lang="en">
                <a:solidFill>
                  <a:srgbClr val="FFFFFF"/>
                </a:solidFill>
              </a:rPr>
              <a:t>Topic</a:t>
            </a:r>
            <a:endParaRPr>
              <a:solidFill>
                <a:srgbClr val="FFFFFF"/>
              </a:solidFill>
            </a:endParaRPr>
          </a:p>
          <a:p>
            <a:pPr indent="0" lvl="0" marL="0" rtl="0" algn="l">
              <a:spcBef>
                <a:spcPts val="2000"/>
              </a:spcBef>
              <a:spcAft>
                <a:spcPts val="0"/>
              </a:spcAft>
              <a:buNone/>
            </a:pPr>
            <a:r>
              <a:rPr lang="en">
                <a:solidFill>
                  <a:srgbClr val="FFFFFF"/>
                </a:solidFill>
              </a:rPr>
              <a:t>Topic</a:t>
            </a:r>
            <a:endParaRPr>
              <a:solidFill>
                <a:srgbClr val="FFFFFF"/>
              </a:solidFill>
            </a:endParaRPr>
          </a:p>
          <a:p>
            <a:pPr indent="0" lvl="0" marL="0" rtl="0" algn="l">
              <a:spcBef>
                <a:spcPts val="2000"/>
              </a:spcBef>
              <a:spcAft>
                <a:spcPts val="2000"/>
              </a:spcAft>
              <a:buNone/>
            </a:pPr>
            <a:r>
              <a:rPr lang="en">
                <a:solidFill>
                  <a:srgbClr val="FFFFFF"/>
                </a:solidFill>
              </a:rPr>
              <a:t>Topic</a:t>
            </a:r>
            <a:endParaRPr>
              <a:solidFill>
                <a:srgbClr val="FFFFF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6" name="Shape 2706"/>
        <p:cNvGrpSpPr/>
        <p:nvPr/>
      </p:nvGrpSpPr>
      <p:grpSpPr>
        <a:xfrm>
          <a:off x="0" y="0"/>
          <a:ext cx="0" cy="0"/>
          <a:chOff x="0" y="0"/>
          <a:chExt cx="0" cy="0"/>
        </a:xfrm>
      </p:grpSpPr>
      <p:sp>
        <p:nvSpPr>
          <p:cNvPr id="2707" name="Google Shape;2707;p158"/>
          <p:cNvSpPr/>
          <p:nvPr/>
        </p:nvSpPr>
        <p:spPr>
          <a:xfrm>
            <a:off x="885000" y="1635200"/>
            <a:ext cx="10422000" cy="496200"/>
          </a:xfrm>
          <a:prstGeom prst="rect">
            <a:avLst/>
          </a:prstGeom>
          <a:solidFill>
            <a:srgbClr val="3C8FF7">
              <a:alpha val="6150"/>
            </a:srgbClr>
          </a:solid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t/>
            </a:r>
            <a:endParaRPr>
              <a:solidFill>
                <a:srgbClr val="3C8FF7"/>
              </a:solidFill>
              <a:latin typeface="Red Hat Text"/>
              <a:ea typeface="Red Hat Text"/>
              <a:cs typeface="Red Hat Text"/>
              <a:sym typeface="Red Hat Text"/>
            </a:endParaRPr>
          </a:p>
        </p:txBody>
      </p:sp>
      <p:sp>
        <p:nvSpPr>
          <p:cNvPr id="2708" name="Google Shape;2708;p158"/>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
        <p:nvSpPr>
          <p:cNvPr id="2709" name="Google Shape;2709;p15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710" name="Google Shape;2710;p15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711" name="Google Shape;2711;p15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12" name="Google Shape;2712;p158"/>
          <p:cNvSpPr/>
          <p:nvPr/>
        </p:nvSpPr>
        <p:spPr>
          <a:xfrm>
            <a:off x="885050" y="2131635"/>
            <a:ext cx="10422000" cy="3899700"/>
          </a:xfrm>
          <a:prstGeom prst="rect">
            <a:avLst/>
          </a:prstGeom>
          <a:solidFill>
            <a:srgbClr val="3C8FF7">
              <a:alpha val="18820"/>
            </a:srgbClr>
          </a:solidFill>
          <a:ln>
            <a:noFill/>
          </a:ln>
        </p:spPr>
        <p:txBody>
          <a:bodyPr anchorCtr="0" anchor="ctr" bIns="0" lIns="1828800" spcFirstLastPara="1" rIns="2057400" wrap="square" tIns="0">
            <a:noAutofit/>
          </a:bodyPr>
          <a:lstStyle/>
          <a:p>
            <a:pPr indent="0" lvl="0" marL="0" rtl="0" algn="l">
              <a:lnSpc>
                <a:spcPct val="150000"/>
              </a:lnSpc>
              <a:spcBef>
                <a:spcPts val="0"/>
              </a:spcBef>
              <a:spcAft>
                <a:spcPts val="0"/>
              </a:spcAft>
              <a:buNone/>
            </a:pPr>
            <a:r>
              <a:rPr b="1" lang="en">
                <a:solidFill>
                  <a:srgbClr val="3C8FF7"/>
                </a:solidFill>
                <a:latin typeface="Red Hat Text"/>
                <a:ea typeface="Red Hat Text"/>
                <a:cs typeface="Red Hat Text"/>
                <a:sym typeface="Red Hat Text"/>
              </a:rPr>
              <a:t>Quick tip</a:t>
            </a:r>
            <a:endParaRPr b="1">
              <a:solidFill>
                <a:srgbClr val="3C8FF7"/>
              </a:solidFill>
              <a:latin typeface="Red Hat Text"/>
              <a:ea typeface="Red Hat Text"/>
              <a:cs typeface="Red Hat Text"/>
              <a:sym typeface="Red Hat Text"/>
            </a:endParaRPr>
          </a:p>
          <a:p>
            <a:pPr indent="0" lvl="0" marL="0" rtl="0" algn="l">
              <a:lnSpc>
                <a:spcPct val="150000"/>
              </a:lnSpc>
              <a:spcBef>
                <a:spcPts val="0"/>
              </a:spcBef>
              <a:spcAft>
                <a:spcPts val="0"/>
              </a:spcAft>
              <a:buNone/>
            </a:pPr>
            <a:r>
              <a:rPr lang="en">
                <a:solidFill>
                  <a:srgbClr val="3C8FF7"/>
                </a:solidFill>
                <a:latin typeface="Red Hat Text"/>
                <a:ea typeface="Red Hat Text"/>
                <a:cs typeface="Red Hat Text"/>
                <a:sym typeface="Red Hat Text"/>
              </a:rPr>
              <a:t>Insert image in this designated area, deleting the shaded background. Keep the left and right margins clear to maintain the open feel in accordance with the brand. </a:t>
            </a:r>
            <a:br>
              <a:rPr lang="en">
                <a:solidFill>
                  <a:srgbClr val="3C8FF7"/>
                </a:solidFill>
                <a:latin typeface="Red Hat Text"/>
                <a:ea typeface="Red Hat Text"/>
                <a:cs typeface="Red Hat Text"/>
                <a:sym typeface="Red Hat Text"/>
              </a:rPr>
            </a:br>
            <a:r>
              <a:rPr lang="en">
                <a:solidFill>
                  <a:srgbClr val="3C8FF7"/>
                </a:solidFill>
                <a:latin typeface="Red Hat Text"/>
                <a:ea typeface="Red Hat Text"/>
                <a:cs typeface="Red Hat Text"/>
                <a:sym typeface="Red Hat Text"/>
              </a:rPr>
              <a:t>If no subheading is needed, delete the subheading text, and the content can extend into the lighter shaded area.</a:t>
            </a:r>
            <a:endParaRPr>
              <a:solidFill>
                <a:srgbClr val="3C8FF7"/>
              </a:solidFill>
              <a:latin typeface="Red Hat Text"/>
              <a:ea typeface="Red Hat Text"/>
              <a:cs typeface="Red Hat Text"/>
              <a:sym typeface="Red Hat Text"/>
            </a:endParaRPr>
          </a:p>
        </p:txBody>
      </p:sp>
      <p:sp>
        <p:nvSpPr>
          <p:cNvPr id="2713" name="Google Shape;2713;p158"/>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800"/>
              <a:t>Slide title should not exceed one line</a:t>
            </a:r>
            <a:endParaRPr sz="28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7" name="Shape 2717"/>
        <p:cNvGrpSpPr/>
        <p:nvPr/>
      </p:nvGrpSpPr>
      <p:grpSpPr>
        <a:xfrm>
          <a:off x="0" y="0"/>
          <a:ext cx="0" cy="0"/>
          <a:chOff x="0" y="0"/>
          <a:chExt cx="0" cy="0"/>
        </a:xfrm>
      </p:grpSpPr>
      <p:sp>
        <p:nvSpPr>
          <p:cNvPr id="2718" name="Google Shape;2718;p15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719" name="Google Shape;2719;p15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20" name="Google Shape;2720;p15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721" name="Google Shape;2721;p159"/>
          <p:cNvSpPr/>
          <p:nvPr/>
        </p:nvSpPr>
        <p:spPr>
          <a:xfrm>
            <a:off x="885050" y="871750"/>
            <a:ext cx="10422000" cy="5159700"/>
          </a:xfrm>
          <a:prstGeom prst="rect">
            <a:avLst/>
          </a:prstGeom>
          <a:solidFill>
            <a:srgbClr val="3C8FF7">
              <a:alpha val="18820"/>
            </a:srgbClr>
          </a:solidFill>
          <a:ln>
            <a:noFill/>
          </a:ln>
        </p:spPr>
        <p:txBody>
          <a:bodyPr anchorCtr="0" anchor="ctr" bIns="0" lIns="1828800" spcFirstLastPara="1" rIns="2057400" wrap="square" tIns="0">
            <a:noAutofit/>
          </a:bodyPr>
          <a:lstStyle/>
          <a:p>
            <a:pPr indent="0" lvl="0" marL="0" rtl="0" algn="l">
              <a:lnSpc>
                <a:spcPct val="150000"/>
              </a:lnSpc>
              <a:spcBef>
                <a:spcPts val="0"/>
              </a:spcBef>
              <a:spcAft>
                <a:spcPts val="0"/>
              </a:spcAft>
              <a:buNone/>
            </a:pPr>
            <a:r>
              <a:rPr b="1" lang="en">
                <a:solidFill>
                  <a:srgbClr val="3C8FF7"/>
                </a:solidFill>
                <a:latin typeface="Red Hat Text"/>
                <a:ea typeface="Red Hat Text"/>
                <a:cs typeface="Red Hat Text"/>
                <a:sym typeface="Red Hat Text"/>
              </a:rPr>
              <a:t>Quick tip</a:t>
            </a:r>
            <a:endParaRPr b="1">
              <a:solidFill>
                <a:srgbClr val="3C8FF7"/>
              </a:solidFill>
              <a:latin typeface="Red Hat Text"/>
              <a:ea typeface="Red Hat Text"/>
              <a:cs typeface="Red Hat Text"/>
              <a:sym typeface="Red Hat Text"/>
            </a:endParaRPr>
          </a:p>
          <a:p>
            <a:pPr indent="0" lvl="0" marL="0" rtl="0" algn="l">
              <a:lnSpc>
                <a:spcPct val="150000"/>
              </a:lnSpc>
              <a:spcBef>
                <a:spcPts val="0"/>
              </a:spcBef>
              <a:spcAft>
                <a:spcPts val="0"/>
              </a:spcAft>
              <a:buNone/>
            </a:pPr>
            <a:r>
              <a:rPr lang="en">
                <a:solidFill>
                  <a:srgbClr val="3C8FF7"/>
                </a:solidFill>
                <a:latin typeface="Red Hat Text"/>
                <a:ea typeface="Red Hat Text"/>
                <a:cs typeface="Red Hat Text"/>
                <a:sym typeface="Red Hat Text"/>
              </a:rPr>
              <a:t>Insert image in this designated area, deleting the shaded background. Keep the left, right, top, and bottom margins clear to maintain the open feel in accordance with the brand.</a:t>
            </a:r>
            <a:endParaRPr>
              <a:solidFill>
                <a:srgbClr val="3C8FF7"/>
              </a:solidFill>
              <a:latin typeface="Red Hat Text"/>
              <a:ea typeface="Red Hat Text"/>
              <a:cs typeface="Red Hat Text"/>
              <a:sym typeface="Red Hat Tex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5" name="Shape 2725"/>
        <p:cNvGrpSpPr/>
        <p:nvPr/>
      </p:nvGrpSpPr>
      <p:grpSpPr>
        <a:xfrm>
          <a:off x="0" y="0"/>
          <a:ext cx="0" cy="0"/>
          <a:chOff x="0" y="0"/>
          <a:chExt cx="0" cy="0"/>
        </a:xfrm>
      </p:grpSpPr>
      <p:sp>
        <p:nvSpPr>
          <p:cNvPr id="2726" name="Google Shape;2726;p160"/>
          <p:cNvSpPr txBox="1"/>
          <p:nvPr>
            <p:ph idx="2" type="subTitle"/>
          </p:nvPr>
        </p:nvSpPr>
        <p:spPr>
          <a:xfrm>
            <a:off x="9251450" y="2239588"/>
            <a:ext cx="2124300" cy="31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Optional supporting copy. Lorem ipsum dolor sit amet, consectetuer adipis elit, sed diam nonummy nibh euismod tincidunt ut laoreet. magna aliquam.</a:t>
            </a:r>
            <a:endParaRPr/>
          </a:p>
        </p:txBody>
      </p:sp>
      <p:sp>
        <p:nvSpPr>
          <p:cNvPr id="2727" name="Google Shape;2727;p16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28" name="Google Shape;2728;p16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729" name="Google Shape;2729;p160"/>
          <p:cNvSpPr/>
          <p:nvPr/>
        </p:nvSpPr>
        <p:spPr>
          <a:xfrm>
            <a:off x="885050" y="871750"/>
            <a:ext cx="6999900" cy="5159700"/>
          </a:xfrm>
          <a:prstGeom prst="rect">
            <a:avLst/>
          </a:prstGeom>
          <a:solidFill>
            <a:srgbClr val="3C8FF7">
              <a:alpha val="18820"/>
            </a:srgbClr>
          </a:solidFill>
          <a:ln>
            <a:noFill/>
          </a:ln>
        </p:spPr>
        <p:txBody>
          <a:bodyPr anchorCtr="0" anchor="ctr" bIns="0" lIns="1828800" spcFirstLastPara="1" rIns="2057400" wrap="square" tIns="0">
            <a:noAutofit/>
          </a:bodyPr>
          <a:lstStyle/>
          <a:p>
            <a:pPr indent="0" lvl="0" marL="0" rtl="0" algn="l">
              <a:lnSpc>
                <a:spcPct val="150000"/>
              </a:lnSpc>
              <a:spcBef>
                <a:spcPts val="0"/>
              </a:spcBef>
              <a:spcAft>
                <a:spcPts val="0"/>
              </a:spcAft>
              <a:buNone/>
            </a:pPr>
            <a:r>
              <a:rPr b="1" lang="en">
                <a:solidFill>
                  <a:srgbClr val="3C8FF7"/>
                </a:solidFill>
                <a:latin typeface="Red Hat Text"/>
                <a:ea typeface="Red Hat Text"/>
                <a:cs typeface="Red Hat Text"/>
                <a:sym typeface="Red Hat Text"/>
              </a:rPr>
              <a:t>Quick tip</a:t>
            </a:r>
            <a:endParaRPr b="1">
              <a:solidFill>
                <a:srgbClr val="3C8FF7"/>
              </a:solidFill>
              <a:latin typeface="Red Hat Text"/>
              <a:ea typeface="Red Hat Text"/>
              <a:cs typeface="Red Hat Text"/>
              <a:sym typeface="Red Hat Text"/>
            </a:endParaRPr>
          </a:p>
          <a:p>
            <a:pPr indent="0" lvl="0" marL="0" rtl="0" algn="l">
              <a:lnSpc>
                <a:spcPct val="150000"/>
              </a:lnSpc>
              <a:spcBef>
                <a:spcPts val="0"/>
              </a:spcBef>
              <a:spcAft>
                <a:spcPts val="0"/>
              </a:spcAft>
              <a:buNone/>
            </a:pPr>
            <a:r>
              <a:rPr lang="en">
                <a:solidFill>
                  <a:srgbClr val="3C8FF7"/>
                </a:solidFill>
                <a:latin typeface="Red Hat Text"/>
                <a:ea typeface="Red Hat Text"/>
                <a:cs typeface="Red Hat Text"/>
                <a:sym typeface="Red Hat Text"/>
              </a:rPr>
              <a:t>Insert image in this designated area, deleting the shaded background. Keep the left, right, top, and bottom margins clear to maintain the open feel in accordance with the brand.</a:t>
            </a:r>
            <a:endParaRPr>
              <a:solidFill>
                <a:srgbClr val="3C8FF7"/>
              </a:solidFill>
              <a:latin typeface="Red Hat Text"/>
              <a:ea typeface="Red Hat Text"/>
              <a:cs typeface="Red Hat Text"/>
              <a:sym typeface="Red Hat Text"/>
            </a:endParaRPr>
          </a:p>
        </p:txBody>
      </p:sp>
      <p:sp>
        <p:nvSpPr>
          <p:cNvPr id="2730" name="Google Shape;2730;p160"/>
          <p:cNvSpPr txBox="1"/>
          <p:nvPr>
            <p:ph idx="3" type="subTitle"/>
          </p:nvPr>
        </p:nvSpPr>
        <p:spPr>
          <a:xfrm>
            <a:off x="9251450" y="1687025"/>
            <a:ext cx="2124300" cy="354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400">
                <a:solidFill>
                  <a:srgbClr val="FFFFFF"/>
                </a:solidFill>
                <a:latin typeface="Red Hat Text Medium"/>
                <a:ea typeface="Red Hat Text Medium"/>
                <a:cs typeface="Red Hat Text Medium"/>
                <a:sym typeface="Red Hat Text Medium"/>
              </a:rPr>
              <a:t>Optional subheading</a:t>
            </a:r>
            <a:endParaRPr sz="1400">
              <a:solidFill>
                <a:srgbClr val="FFFFFF"/>
              </a:solidFill>
              <a:latin typeface="Red Hat Text Medium"/>
              <a:ea typeface="Red Hat Text Medium"/>
              <a:cs typeface="Red Hat Text Medium"/>
              <a:sym typeface="Red Hat Text Medium"/>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4" name="Shape 2734"/>
        <p:cNvGrpSpPr/>
        <p:nvPr/>
      </p:nvGrpSpPr>
      <p:grpSpPr>
        <a:xfrm>
          <a:off x="0" y="0"/>
          <a:ext cx="0" cy="0"/>
          <a:chOff x="0" y="0"/>
          <a:chExt cx="0" cy="0"/>
        </a:xfrm>
      </p:grpSpPr>
      <p:sp>
        <p:nvSpPr>
          <p:cNvPr id="2735" name="Google Shape;2735;p16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736" name="Google Shape;2736;p16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37" name="Google Shape;2737;p16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738" name="Google Shape;2738;p161"/>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p>
            <a:pPr indent="0" lvl="0" marL="0" rtl="0" algn="l">
              <a:spcBef>
                <a:spcPts val="1000"/>
              </a:spcBef>
              <a:spcAft>
                <a:spcPts val="0"/>
              </a:spcAft>
              <a:buClr>
                <a:schemeClr val="dk1"/>
              </a:buClr>
              <a:buSzPts val="1100"/>
              <a:buFont typeface="Arial"/>
              <a:buNone/>
            </a:pPr>
            <a:r>
              <a:rPr lang="en"/>
              <a:t>Lorem ipsum dolor sit amet, consectetur adipiscing elit. Aenean eleifend laoreet eros, eu molestie arcu tempus ac. Quisque vitae nisl accumsan, aliquet est et, varius purus. Etiam interdum nunc non venenatis rutrum. </a:t>
            </a:r>
            <a:endParaRPr/>
          </a:p>
          <a:p>
            <a:pPr indent="-342900" lvl="0" marL="342900" rtl="0" algn="l">
              <a:spcBef>
                <a:spcPts val="1000"/>
              </a:spcBef>
              <a:spcAft>
                <a:spcPts val="0"/>
              </a:spcAft>
              <a:buSzPts val="1800"/>
              <a:buChar char="▸"/>
            </a:pPr>
            <a:r>
              <a:rPr lang="en"/>
              <a:t>Etiam interdum nunc non venenatis rutrum</a:t>
            </a:r>
            <a:endParaRPr/>
          </a:p>
          <a:p>
            <a:pPr indent="-342900" lvl="0" marL="342900" rtl="0" algn="l">
              <a:spcBef>
                <a:spcPts val="1000"/>
              </a:spcBef>
              <a:spcAft>
                <a:spcPts val="0"/>
              </a:spcAft>
              <a:buSzPts val="1800"/>
              <a:buChar char="▸"/>
            </a:pPr>
            <a:r>
              <a:rPr lang="en"/>
              <a:t>Phasellus venenatis sem ac vulputate facilisis</a:t>
            </a:r>
            <a:endParaRPr/>
          </a:p>
          <a:p>
            <a:pPr indent="-342900" lvl="0" marL="342900" rtl="0" algn="l">
              <a:spcBef>
                <a:spcPts val="1000"/>
              </a:spcBef>
              <a:spcAft>
                <a:spcPts val="0"/>
              </a:spcAft>
              <a:buSzPts val="1800"/>
              <a:buChar char="▸"/>
            </a:pPr>
            <a:r>
              <a:rPr lang="en"/>
              <a:t>Aenean eleifend laoreet eros eu molestie arcu tempus</a:t>
            </a:r>
            <a:endParaRPr/>
          </a:p>
          <a:p>
            <a:pPr indent="-342900" lvl="0" marL="342900" rtl="0" algn="l">
              <a:spcBef>
                <a:spcPts val="1000"/>
              </a:spcBef>
              <a:spcAft>
                <a:spcPts val="1000"/>
              </a:spcAft>
              <a:buSzPts val="1800"/>
              <a:buChar char="▸"/>
            </a:pPr>
            <a:r>
              <a:rPr lang="en"/>
              <a:t>Quisque vitae nisl accumsan aliquet</a:t>
            </a:r>
            <a:endParaRPr/>
          </a:p>
        </p:txBody>
      </p:sp>
      <p:sp>
        <p:nvSpPr>
          <p:cNvPr id="2739" name="Google Shape;2739;p161"/>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
        <p:nvSpPr>
          <p:cNvPr id="2740" name="Google Shape;2740;p161"/>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Slide title should not exceed one line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4" name="Shape 2744"/>
        <p:cNvGrpSpPr/>
        <p:nvPr/>
      </p:nvGrpSpPr>
      <p:grpSpPr>
        <a:xfrm>
          <a:off x="0" y="0"/>
          <a:ext cx="0" cy="0"/>
          <a:chOff x="0" y="0"/>
          <a:chExt cx="0" cy="0"/>
        </a:xfrm>
      </p:grpSpPr>
      <p:sp>
        <p:nvSpPr>
          <p:cNvPr id="2745" name="Google Shape;2745;p162"/>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746" name="Google Shape;2746;p16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47" name="Google Shape;2747;p16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748" name="Google Shape;2748;p162"/>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p>
            <a:pPr indent="0" lvl="0" marL="0" rtl="0" algn="l">
              <a:spcBef>
                <a:spcPts val="1000"/>
              </a:spcBef>
              <a:spcAft>
                <a:spcPts val="0"/>
              </a:spcAft>
              <a:buClr>
                <a:schemeClr val="dk1"/>
              </a:buClr>
              <a:buSzPts val="1100"/>
              <a:buFont typeface="Arial"/>
              <a:buNone/>
            </a:pPr>
            <a:r>
              <a:rPr lang="en"/>
              <a:t>Lorem ipsum dolor sit amet, consectetur adipiscing elit. Aenean eleifend laoreet eros, eu molestie arcu tempus ac. Quisque vitae nisl accumsan, aliquet est et, varius purus. Etiam interdum nunc non venenatis rutrum. </a:t>
            </a:r>
            <a:endParaRPr/>
          </a:p>
          <a:p>
            <a:pPr indent="-342900" lvl="0" marL="342900" rtl="0" algn="l">
              <a:spcBef>
                <a:spcPts val="1000"/>
              </a:spcBef>
              <a:spcAft>
                <a:spcPts val="0"/>
              </a:spcAft>
              <a:buSzPts val="1800"/>
              <a:buChar char="▸"/>
            </a:pPr>
            <a:r>
              <a:rPr lang="en"/>
              <a:t>Etiam interdum nunc non venenatis rutrum</a:t>
            </a:r>
            <a:endParaRPr/>
          </a:p>
          <a:p>
            <a:pPr indent="-342900" lvl="0" marL="342900" rtl="0" algn="l">
              <a:spcBef>
                <a:spcPts val="1000"/>
              </a:spcBef>
              <a:spcAft>
                <a:spcPts val="0"/>
              </a:spcAft>
              <a:buSzPts val="1800"/>
              <a:buChar char="▸"/>
            </a:pPr>
            <a:r>
              <a:rPr lang="en"/>
              <a:t>Phasellus venenatis sem ac vulputate facilisis</a:t>
            </a:r>
            <a:endParaRPr/>
          </a:p>
          <a:p>
            <a:pPr indent="-342900" lvl="0" marL="342900" rtl="0" algn="l">
              <a:spcBef>
                <a:spcPts val="1000"/>
              </a:spcBef>
              <a:spcAft>
                <a:spcPts val="0"/>
              </a:spcAft>
              <a:buSzPts val="1800"/>
              <a:buChar char="▸"/>
            </a:pPr>
            <a:r>
              <a:rPr lang="en"/>
              <a:t>Aenean eleifend laoreet eros eu molestie arcu tempus</a:t>
            </a:r>
            <a:endParaRPr/>
          </a:p>
          <a:p>
            <a:pPr indent="-342900" lvl="0" marL="342900" rtl="0" algn="l">
              <a:spcBef>
                <a:spcPts val="1000"/>
              </a:spcBef>
              <a:spcAft>
                <a:spcPts val="1000"/>
              </a:spcAft>
              <a:buSzPts val="1800"/>
              <a:buChar char="▸"/>
            </a:pPr>
            <a:r>
              <a:rPr lang="en"/>
              <a:t>Quisque vitae nisl accumsan aliquet</a:t>
            </a:r>
            <a:endParaRPr/>
          </a:p>
        </p:txBody>
      </p:sp>
      <p:sp>
        <p:nvSpPr>
          <p:cNvPr id="2749" name="Google Shape;2749;p162"/>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800"/>
              <a:t>Slide title should not exceed one line</a:t>
            </a:r>
            <a:endParaRPr sz="28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3" name="Shape 2753"/>
        <p:cNvGrpSpPr/>
        <p:nvPr/>
      </p:nvGrpSpPr>
      <p:grpSpPr>
        <a:xfrm>
          <a:off x="0" y="0"/>
          <a:ext cx="0" cy="0"/>
          <a:chOff x="0" y="0"/>
          <a:chExt cx="0" cy="0"/>
        </a:xfrm>
      </p:grpSpPr>
      <p:sp>
        <p:nvSpPr>
          <p:cNvPr id="2754" name="Google Shape;2754;p163"/>
          <p:cNvSpPr txBox="1"/>
          <p:nvPr>
            <p:ph idx="3" type="body"/>
          </p:nvPr>
        </p:nvSpPr>
        <p:spPr>
          <a:xfrm>
            <a:off x="6369425" y="2291175"/>
            <a:ext cx="4937700" cy="3727200"/>
          </a:xfrm>
          <a:prstGeom prst="rect">
            <a:avLst/>
          </a:prstGeom>
        </p:spPr>
        <p:txBody>
          <a:bodyPr anchorCtr="0" anchor="t" bIns="0" lIns="0" spcFirstLastPara="1" rIns="0" wrap="square" tIns="0">
            <a:noAutofit/>
          </a:bodyPr>
          <a:lstStyle/>
          <a:p>
            <a:pPr indent="0" lvl="0" marL="0" rtl="0" algn="l">
              <a:spcBef>
                <a:spcPts val="1000"/>
              </a:spcBef>
              <a:spcAft>
                <a:spcPts val="0"/>
              </a:spcAft>
              <a:buClr>
                <a:schemeClr val="dk1"/>
              </a:buClr>
              <a:buSzPts val="1100"/>
              <a:buFont typeface="Arial"/>
              <a:buNone/>
            </a:pPr>
            <a:r>
              <a:rPr lang="en"/>
              <a:t>Lorem ipsum dolor sit amet, consectetur adipiscing elit. Aenean eleifend laoreet eros, eu molestie arcu tempus ac. </a:t>
            </a:r>
            <a:endParaRPr/>
          </a:p>
          <a:p>
            <a:pPr indent="-342900" lvl="0" marL="342900" rtl="0" algn="l">
              <a:spcBef>
                <a:spcPts val="1000"/>
              </a:spcBef>
              <a:spcAft>
                <a:spcPts val="0"/>
              </a:spcAft>
              <a:buSzPts val="1800"/>
              <a:buChar char="▸"/>
            </a:pPr>
            <a:r>
              <a:rPr lang="en"/>
              <a:t>Etiam interdum nunc non venenatis rutrum</a:t>
            </a:r>
            <a:endParaRPr/>
          </a:p>
          <a:p>
            <a:pPr indent="-342900" lvl="0" marL="342900" rtl="0" algn="l">
              <a:spcBef>
                <a:spcPts val="1000"/>
              </a:spcBef>
              <a:spcAft>
                <a:spcPts val="0"/>
              </a:spcAft>
              <a:buSzPts val="1800"/>
              <a:buChar char="▸"/>
            </a:pPr>
            <a:r>
              <a:rPr lang="en"/>
              <a:t>Phasellus venenatis sem ac vulputate facilisis</a:t>
            </a:r>
            <a:endParaRPr/>
          </a:p>
          <a:p>
            <a:pPr indent="-342900" lvl="0" marL="342900" rtl="0" algn="l">
              <a:spcBef>
                <a:spcPts val="1000"/>
              </a:spcBef>
              <a:spcAft>
                <a:spcPts val="1000"/>
              </a:spcAft>
              <a:buSzPts val="1800"/>
              <a:buChar char="▸"/>
            </a:pPr>
            <a:r>
              <a:rPr lang="en"/>
              <a:t>Quisque vitae nisl accumsan aliquet</a:t>
            </a:r>
            <a:endParaRPr/>
          </a:p>
        </p:txBody>
      </p:sp>
      <p:sp>
        <p:nvSpPr>
          <p:cNvPr id="2755" name="Google Shape;2755;p163"/>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756" name="Google Shape;2756;p16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57" name="Google Shape;2757;p16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758" name="Google Shape;2758;p163"/>
          <p:cNvSpPr txBox="1"/>
          <p:nvPr>
            <p:ph idx="2" type="body"/>
          </p:nvPr>
        </p:nvSpPr>
        <p:spPr>
          <a:xfrm>
            <a:off x="885125" y="2291177"/>
            <a:ext cx="4937700" cy="37272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lang="en"/>
              <a:t>Lorem ipsum dolor sit amet, consectetur adipiscing elit. Aenean eleifend laoreet eros, eu molestie arcu tempus ac. </a:t>
            </a:r>
            <a:endParaRPr/>
          </a:p>
          <a:p>
            <a:pPr indent="-342900" lvl="0" marL="342900" rtl="0" algn="l">
              <a:spcBef>
                <a:spcPts val="1000"/>
              </a:spcBef>
              <a:spcAft>
                <a:spcPts val="0"/>
              </a:spcAft>
              <a:buSzPts val="1800"/>
              <a:buChar char="▸"/>
            </a:pPr>
            <a:r>
              <a:rPr lang="en"/>
              <a:t>Etiam interdum nunc non venenatis rutrum</a:t>
            </a:r>
            <a:endParaRPr/>
          </a:p>
          <a:p>
            <a:pPr indent="-342900" lvl="0" marL="342900" rtl="0" algn="l">
              <a:spcBef>
                <a:spcPts val="1000"/>
              </a:spcBef>
              <a:spcAft>
                <a:spcPts val="0"/>
              </a:spcAft>
              <a:buSzPts val="1800"/>
              <a:buChar char="▸"/>
            </a:pPr>
            <a:r>
              <a:rPr lang="en"/>
              <a:t>Phasellus venenatis sem ac vulputate facilisis</a:t>
            </a:r>
            <a:endParaRPr/>
          </a:p>
          <a:p>
            <a:pPr indent="-342900" lvl="0" marL="342900" rtl="0" algn="l">
              <a:spcBef>
                <a:spcPts val="1000"/>
              </a:spcBef>
              <a:spcAft>
                <a:spcPts val="1000"/>
              </a:spcAft>
              <a:buSzPts val="1800"/>
              <a:buChar char="▸"/>
            </a:pPr>
            <a:r>
              <a:rPr lang="en"/>
              <a:t>Quisque vitae nisl accumsan aliquet</a:t>
            </a:r>
            <a:endParaRPr/>
          </a:p>
        </p:txBody>
      </p:sp>
      <p:sp>
        <p:nvSpPr>
          <p:cNvPr id="2759" name="Google Shape;2759;p163"/>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
        <p:nvSpPr>
          <p:cNvPr id="2760" name="Google Shape;2760;p163"/>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800"/>
              <a:t>Slide title should not exceed one line</a:t>
            </a:r>
            <a:endParaRPr sz="28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4" name="Shape 2764"/>
        <p:cNvGrpSpPr/>
        <p:nvPr/>
      </p:nvGrpSpPr>
      <p:grpSpPr>
        <a:xfrm>
          <a:off x="0" y="0"/>
          <a:ext cx="0" cy="0"/>
          <a:chOff x="0" y="0"/>
          <a:chExt cx="0" cy="0"/>
        </a:xfrm>
      </p:grpSpPr>
      <p:sp>
        <p:nvSpPr>
          <p:cNvPr id="2765" name="Google Shape;2765;p164"/>
          <p:cNvSpPr txBox="1"/>
          <p:nvPr>
            <p:ph idx="2" type="body"/>
          </p:nvPr>
        </p:nvSpPr>
        <p:spPr>
          <a:xfrm>
            <a:off x="6369425" y="2291175"/>
            <a:ext cx="4937700" cy="3727200"/>
          </a:xfrm>
          <a:prstGeom prst="rect">
            <a:avLst/>
          </a:prstGeom>
        </p:spPr>
        <p:txBody>
          <a:bodyPr anchorCtr="0" anchor="t" bIns="0" lIns="0" spcFirstLastPara="1" rIns="0" wrap="square" tIns="0">
            <a:noAutofit/>
          </a:bodyPr>
          <a:lstStyle/>
          <a:p>
            <a:pPr indent="0" lvl="0" marL="0" rtl="0" algn="l">
              <a:spcBef>
                <a:spcPts val="1000"/>
              </a:spcBef>
              <a:spcAft>
                <a:spcPts val="0"/>
              </a:spcAft>
              <a:buClr>
                <a:schemeClr val="dk1"/>
              </a:buClr>
              <a:buSzPts val="1100"/>
              <a:buFont typeface="Arial"/>
              <a:buNone/>
            </a:pPr>
            <a:r>
              <a:rPr lang="en"/>
              <a:t>Lorem ipsum dolor sit amet, consectetur adipiscing elit. Aenean eleifend laoreet eros, eu molestie arcu tempus ac. </a:t>
            </a:r>
            <a:endParaRPr/>
          </a:p>
          <a:p>
            <a:pPr indent="-342900" lvl="0" marL="342900" rtl="0" algn="l">
              <a:spcBef>
                <a:spcPts val="1000"/>
              </a:spcBef>
              <a:spcAft>
                <a:spcPts val="0"/>
              </a:spcAft>
              <a:buSzPts val="1800"/>
              <a:buChar char="▸"/>
            </a:pPr>
            <a:r>
              <a:rPr lang="en"/>
              <a:t>Etiam interdum nunc non venenatis rutrum</a:t>
            </a:r>
            <a:endParaRPr/>
          </a:p>
          <a:p>
            <a:pPr indent="-342900" lvl="0" marL="342900" rtl="0" algn="l">
              <a:spcBef>
                <a:spcPts val="1000"/>
              </a:spcBef>
              <a:spcAft>
                <a:spcPts val="0"/>
              </a:spcAft>
              <a:buSzPts val="1800"/>
              <a:buChar char="▸"/>
            </a:pPr>
            <a:r>
              <a:rPr lang="en"/>
              <a:t>Phasellus venenatis sem ac vulputate facilisis</a:t>
            </a:r>
            <a:endParaRPr/>
          </a:p>
          <a:p>
            <a:pPr indent="-342900" lvl="0" marL="342900" rtl="0" algn="l">
              <a:spcBef>
                <a:spcPts val="1000"/>
              </a:spcBef>
              <a:spcAft>
                <a:spcPts val="1000"/>
              </a:spcAft>
              <a:buSzPts val="1800"/>
              <a:buChar char="▸"/>
            </a:pPr>
            <a:r>
              <a:rPr lang="en"/>
              <a:t>Quisque vitae nisl accumsan aliquet</a:t>
            </a:r>
            <a:endParaRPr/>
          </a:p>
        </p:txBody>
      </p:sp>
      <p:sp>
        <p:nvSpPr>
          <p:cNvPr id="2766" name="Google Shape;2766;p164"/>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767" name="Google Shape;2767;p16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68" name="Google Shape;2768;p16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769" name="Google Shape;2769;p164"/>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
        <p:nvSpPr>
          <p:cNvPr id="2770" name="Google Shape;2770;p164"/>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800"/>
              <a:t>Slide title should not exceed one line</a:t>
            </a:r>
            <a:endParaRPr sz="2800"/>
          </a:p>
        </p:txBody>
      </p:sp>
      <p:pic>
        <p:nvPicPr>
          <p:cNvPr id="2771" name="Google Shape;2771;p164"/>
          <p:cNvPicPr preferRelativeResize="0"/>
          <p:nvPr/>
        </p:nvPicPr>
        <p:blipFill rotWithShape="1">
          <a:blip r:embed="rId3">
            <a:alphaModFix/>
          </a:blip>
          <a:srcRect b="2315" l="0" r="11150" t="0"/>
          <a:stretch/>
        </p:blipFill>
        <p:spPr>
          <a:xfrm>
            <a:off x="0" y="2533130"/>
            <a:ext cx="5343777" cy="2375225"/>
          </a:xfrm>
          <a:prstGeom prst="rect">
            <a:avLst/>
          </a:prstGeom>
          <a:noFill/>
          <a:ln>
            <a:noFill/>
          </a:ln>
        </p:spPr>
      </p:pic>
      <p:grpSp>
        <p:nvGrpSpPr>
          <p:cNvPr id="2772" name="Google Shape;2772;p164"/>
          <p:cNvGrpSpPr/>
          <p:nvPr/>
        </p:nvGrpSpPr>
        <p:grpSpPr>
          <a:xfrm>
            <a:off x="3085825" y="2533130"/>
            <a:ext cx="2257800" cy="2375100"/>
            <a:chOff x="3085825" y="2533130"/>
            <a:chExt cx="2257800" cy="2375100"/>
          </a:xfrm>
        </p:grpSpPr>
        <p:sp>
          <p:nvSpPr>
            <p:cNvPr id="2773" name="Google Shape;2773;p164"/>
            <p:cNvSpPr/>
            <p:nvPr/>
          </p:nvSpPr>
          <p:spPr>
            <a:xfrm>
              <a:off x="3085825" y="2533130"/>
              <a:ext cx="2257800" cy="2375100"/>
            </a:xfrm>
            <a:prstGeom prst="rect">
              <a:avLst/>
            </a:prstGeom>
            <a:solidFill>
              <a:srgbClr val="3C8FF7">
                <a:alpha val="95750"/>
              </a:srgbClr>
            </a:solidFill>
            <a:ln>
              <a:noFill/>
            </a:ln>
          </p:spPr>
          <p:txBody>
            <a:bodyPr anchorCtr="0" anchor="ctr" bIns="91425" lIns="548625" spcFirstLastPara="1" rIns="182875" wrap="square" tIns="91425">
              <a:noAutofit/>
            </a:bodyPr>
            <a:lstStyle/>
            <a:p>
              <a:pPr indent="0" lvl="0" marL="0" rtl="0" algn="l">
                <a:lnSpc>
                  <a:spcPct val="114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4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Try right clicking on the photo and using “Replace Image” to insert your own photo. You are also welcome to use this photo.</a:t>
              </a:r>
              <a:endParaRPr sz="900">
                <a:solidFill>
                  <a:schemeClr val="lt1"/>
                </a:solidFill>
                <a:latin typeface="Red Hat Display Medium"/>
                <a:ea typeface="Red Hat Display Medium"/>
                <a:cs typeface="Red Hat Display Medium"/>
                <a:sym typeface="Red Hat Display Medium"/>
              </a:endParaRPr>
            </a:p>
          </p:txBody>
        </p:sp>
        <p:pic>
          <p:nvPicPr>
            <p:cNvPr id="2774" name="Google Shape;2774;p164"/>
            <p:cNvPicPr preferRelativeResize="0"/>
            <p:nvPr/>
          </p:nvPicPr>
          <p:blipFill rotWithShape="1">
            <a:blip r:embed="rId4">
              <a:alphaModFix/>
            </a:blip>
            <a:srcRect b="0" l="20688" r="20688" t="0"/>
            <a:stretch/>
          </p:blipFill>
          <p:spPr>
            <a:xfrm>
              <a:off x="3209938" y="3240739"/>
              <a:ext cx="327274" cy="55980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93"/>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800">
                <a:latin typeface="Red Hat Display"/>
                <a:ea typeface="Red Hat Display"/>
                <a:cs typeface="Red Hat Display"/>
                <a:sym typeface="Red Hat Display"/>
              </a:rPr>
              <a:t>Optional subheading</a:t>
            </a:r>
            <a:endParaRPr sz="2800">
              <a:latin typeface="Red Hat Display"/>
              <a:ea typeface="Red Hat Display"/>
              <a:cs typeface="Red Hat Display"/>
              <a:sym typeface="Red Hat Display"/>
            </a:endParaRPr>
          </a:p>
        </p:txBody>
      </p:sp>
      <p:sp>
        <p:nvSpPr>
          <p:cNvPr id="1635" name="Google Shape;1635;p93"/>
          <p:cNvSpPr txBox="1"/>
          <p:nvPr>
            <p:ph type="title"/>
          </p:nvPr>
        </p:nvSpPr>
        <p:spPr>
          <a:xfrm>
            <a:off x="2083875" y="1743625"/>
            <a:ext cx="7533300" cy="16002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sz="4800">
                <a:latin typeface="Red Hat Display Medium"/>
                <a:ea typeface="Red Hat Display Medium"/>
                <a:cs typeface="Red Hat Display Medium"/>
                <a:sym typeface="Red Hat Display Medium"/>
              </a:rPr>
              <a:t>Presentation title should not exceed two lines</a:t>
            </a:r>
            <a:endParaRPr sz="4800">
              <a:latin typeface="Red Hat Display Medium"/>
              <a:ea typeface="Red Hat Display Medium"/>
              <a:cs typeface="Red Hat Display Medium"/>
              <a:sym typeface="Red Hat Display Medium"/>
            </a:endParaRPr>
          </a:p>
        </p:txBody>
      </p:sp>
      <p:sp>
        <p:nvSpPr>
          <p:cNvPr id="1636" name="Google Shape;1636;p93"/>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400">
                <a:latin typeface="Red Hat Display Medium"/>
                <a:ea typeface="Red Hat Display Medium"/>
                <a:cs typeface="Red Hat Display Medium"/>
                <a:sym typeface="Red Hat Display Medium"/>
              </a:rPr>
              <a:t>Presenter’s Name</a:t>
            </a:r>
            <a:endParaRPr sz="1400">
              <a:latin typeface="Red Hat Display Medium"/>
              <a:ea typeface="Red Hat Display Medium"/>
              <a:cs typeface="Red Hat Display Medium"/>
              <a:sym typeface="Red Hat Display Medium"/>
            </a:endParaRPr>
          </a:p>
          <a:p>
            <a:pPr indent="0" lvl="0" marL="0" rtl="0" algn="l">
              <a:spcBef>
                <a:spcPts val="0"/>
              </a:spcBef>
              <a:spcAft>
                <a:spcPts val="0"/>
              </a:spcAft>
              <a:buNone/>
            </a:pPr>
            <a:r>
              <a:rPr lang="en" sz="1400">
                <a:latin typeface="Red Hat Display Medium"/>
                <a:ea typeface="Red Hat Display Medium"/>
                <a:cs typeface="Red Hat Display Medium"/>
                <a:sym typeface="Red Hat Display Medium"/>
              </a:rPr>
              <a:t>Title</a:t>
            </a:r>
            <a:endParaRPr sz="1400">
              <a:latin typeface="Red Hat Display Medium"/>
              <a:ea typeface="Red Hat Display Medium"/>
              <a:cs typeface="Red Hat Display Medium"/>
              <a:sym typeface="Red Hat Display Medium"/>
            </a:endParaRPr>
          </a:p>
        </p:txBody>
      </p:sp>
      <p:sp>
        <p:nvSpPr>
          <p:cNvPr id="1637" name="Google Shape;1637;p93"/>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400">
                <a:latin typeface="Red Hat Display Medium"/>
                <a:ea typeface="Red Hat Display Medium"/>
                <a:cs typeface="Red Hat Display Medium"/>
                <a:sym typeface="Red Hat Display Medium"/>
              </a:rPr>
              <a:t>Presenter’s Name</a:t>
            </a:r>
            <a:endParaRPr sz="1400">
              <a:latin typeface="Red Hat Display Medium"/>
              <a:ea typeface="Red Hat Display Medium"/>
              <a:cs typeface="Red Hat Display Medium"/>
              <a:sym typeface="Red Hat Display Medium"/>
            </a:endParaRPr>
          </a:p>
          <a:p>
            <a:pPr indent="0" lvl="0" marL="0" rtl="0" algn="l">
              <a:spcBef>
                <a:spcPts val="0"/>
              </a:spcBef>
              <a:spcAft>
                <a:spcPts val="0"/>
              </a:spcAft>
              <a:buNone/>
            </a:pPr>
            <a:r>
              <a:rPr lang="en" sz="1400">
                <a:latin typeface="Red Hat Display Medium"/>
                <a:ea typeface="Red Hat Display Medium"/>
                <a:cs typeface="Red Hat Display Medium"/>
                <a:sym typeface="Red Hat Display Medium"/>
              </a:rPr>
              <a:t>Title</a:t>
            </a:r>
            <a:endParaRPr sz="1400">
              <a:latin typeface="Red Hat Display Medium"/>
              <a:ea typeface="Red Hat Display Medium"/>
              <a:cs typeface="Red Hat Display Medium"/>
              <a:sym typeface="Red Hat Display Medium"/>
            </a:endParaRPr>
          </a:p>
        </p:txBody>
      </p:sp>
      <p:pic>
        <p:nvPicPr>
          <p:cNvPr id="1638" name="Google Shape;1638;p93"/>
          <p:cNvPicPr preferRelativeResize="0"/>
          <p:nvPr/>
        </p:nvPicPr>
        <p:blipFill>
          <a:blip r:embed="rId3">
            <a:alphaModFix/>
          </a:blip>
          <a:stretch>
            <a:fillRect/>
          </a:stretch>
        </p:blipFill>
        <p:spPr>
          <a:xfrm>
            <a:off x="1602712" y="941056"/>
            <a:ext cx="2095500" cy="505315"/>
          </a:xfrm>
          <a:prstGeom prst="rect">
            <a:avLst/>
          </a:prstGeom>
          <a:noFill/>
          <a:ln>
            <a:noFill/>
          </a:ln>
        </p:spPr>
      </p:pic>
      <p:sp>
        <p:nvSpPr>
          <p:cNvPr id="1639" name="Google Shape;1639;p9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40" name="Google Shape;1640;p93"/>
          <p:cNvSpPr/>
          <p:nvPr/>
        </p:nvSpPr>
        <p:spPr>
          <a:xfrm flipH="1">
            <a:off x="3850600" y="754825"/>
            <a:ext cx="6868800" cy="877800"/>
          </a:xfrm>
          <a:prstGeom prst="rightArrow">
            <a:avLst>
              <a:gd fmla="val 100000" name="adj1"/>
              <a:gd fmla="val 20865" name="adj2"/>
            </a:avLst>
          </a:prstGeom>
          <a:solidFill>
            <a:srgbClr val="3C8FF7"/>
          </a:solidFill>
          <a:ln>
            <a:noFill/>
          </a:ln>
        </p:spPr>
        <p:txBody>
          <a:bodyPr anchorCtr="0" anchor="ctr" bIns="0" lIns="548625" spcFirstLastPara="1" rIns="182875" wrap="square" tIns="0">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If the presentation is not product focused, simply delete this. Do NOT insert the Red Hat logo here. If this is a product-focused deck, right click on the logo and using “Replace Image” insert the product logo of your choice. After replacing the image, right click and select “Reset Image”. Adjust spacing as needed.</a:t>
            </a:r>
            <a:endParaRPr sz="900">
              <a:solidFill>
                <a:schemeClr val="lt1"/>
              </a:solidFill>
              <a:latin typeface="Red Hat Display Medium"/>
              <a:ea typeface="Red Hat Display Medium"/>
              <a:cs typeface="Red Hat Display Medium"/>
              <a:sym typeface="Red Hat Display Medium"/>
            </a:endParaRPr>
          </a:p>
        </p:txBody>
      </p:sp>
      <p:pic>
        <p:nvPicPr>
          <p:cNvPr id="1641" name="Google Shape;1641;p93"/>
          <p:cNvPicPr preferRelativeResize="0"/>
          <p:nvPr/>
        </p:nvPicPr>
        <p:blipFill rotWithShape="1">
          <a:blip r:embed="rId4">
            <a:alphaModFix/>
          </a:blip>
          <a:srcRect b="0" l="20688" r="20688" t="0"/>
          <a:stretch/>
        </p:blipFill>
        <p:spPr>
          <a:xfrm>
            <a:off x="4124013" y="890141"/>
            <a:ext cx="327274" cy="5598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8" name="Shape 2778"/>
        <p:cNvGrpSpPr/>
        <p:nvPr/>
      </p:nvGrpSpPr>
      <p:grpSpPr>
        <a:xfrm>
          <a:off x="0" y="0"/>
          <a:ext cx="0" cy="0"/>
          <a:chOff x="0" y="0"/>
          <a:chExt cx="0" cy="0"/>
        </a:xfrm>
      </p:grpSpPr>
      <p:sp>
        <p:nvSpPr>
          <p:cNvPr id="2779" name="Google Shape;2779;p165"/>
          <p:cNvSpPr txBox="1"/>
          <p:nvPr>
            <p:ph type="title"/>
          </p:nvPr>
        </p:nvSpPr>
        <p:spPr>
          <a:xfrm>
            <a:off x="3280375" y="1653075"/>
            <a:ext cx="7074900" cy="39318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2800"/>
              <a:t>Lorem ipsum dolor sit amet, consectetur adipiscing elit. Aenean eleifend laoreet eros, eu molestie arcu tempus ac. Quisque vitae nisl accumsan, aliquet est et, varius purus. Etiam interdum nunc non venenatis rutrum.</a:t>
            </a:r>
            <a:endParaRPr sz="2800"/>
          </a:p>
        </p:txBody>
      </p:sp>
      <p:sp>
        <p:nvSpPr>
          <p:cNvPr id="2780" name="Google Shape;2780;p16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781" name="Google Shape;2781;p16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82" name="Google Shape;2782;p16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pic>
        <p:nvPicPr>
          <p:cNvPr id="2783" name="Google Shape;2783;p165"/>
          <p:cNvPicPr preferRelativeResize="0"/>
          <p:nvPr/>
        </p:nvPicPr>
        <p:blipFill rotWithShape="1">
          <a:blip r:embed="rId3">
            <a:alphaModFix/>
          </a:blip>
          <a:srcRect b="59" l="0" r="0" t="59"/>
          <a:stretch/>
        </p:blipFill>
        <p:spPr>
          <a:xfrm>
            <a:off x="0" y="1653075"/>
            <a:ext cx="2688751" cy="3931674"/>
          </a:xfrm>
          <a:prstGeom prst="rect">
            <a:avLst/>
          </a:prstGeom>
          <a:noFill/>
          <a:ln>
            <a:noFill/>
          </a:ln>
        </p:spPr>
      </p:pic>
      <p:grpSp>
        <p:nvGrpSpPr>
          <p:cNvPr id="2784" name="Google Shape;2784;p165"/>
          <p:cNvGrpSpPr/>
          <p:nvPr/>
        </p:nvGrpSpPr>
        <p:grpSpPr>
          <a:xfrm>
            <a:off x="75" y="3936375"/>
            <a:ext cx="2688600" cy="1648500"/>
            <a:chOff x="75" y="3936375"/>
            <a:chExt cx="2688600" cy="1648500"/>
          </a:xfrm>
        </p:grpSpPr>
        <p:sp>
          <p:nvSpPr>
            <p:cNvPr id="2785" name="Google Shape;2785;p165"/>
            <p:cNvSpPr/>
            <p:nvPr/>
          </p:nvSpPr>
          <p:spPr>
            <a:xfrm>
              <a:off x="75" y="3936375"/>
              <a:ext cx="2688600" cy="1648500"/>
            </a:xfrm>
            <a:prstGeom prst="rect">
              <a:avLst/>
            </a:prstGeom>
            <a:solidFill>
              <a:srgbClr val="3C8FF7">
                <a:alpha val="95750"/>
              </a:srgbClr>
            </a:solidFill>
            <a:ln>
              <a:noFill/>
            </a:ln>
          </p:spPr>
          <p:txBody>
            <a:bodyPr anchorCtr="0" anchor="ctr" bIns="91425" lIns="548625" spcFirstLastPara="1" rIns="274300" wrap="square" tIns="91425">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Try right clicking on the photo and using “Replace Image” to insert your own photo. You are also welcome to use this photo.</a:t>
              </a:r>
              <a:endParaRPr sz="900">
                <a:solidFill>
                  <a:schemeClr val="lt1"/>
                </a:solidFill>
                <a:latin typeface="Red Hat Display Medium"/>
                <a:ea typeface="Red Hat Display Medium"/>
                <a:cs typeface="Red Hat Display Medium"/>
                <a:sym typeface="Red Hat Display Medium"/>
              </a:endParaRPr>
            </a:p>
          </p:txBody>
        </p:sp>
        <p:pic>
          <p:nvPicPr>
            <p:cNvPr id="2786" name="Google Shape;2786;p165"/>
            <p:cNvPicPr preferRelativeResize="0"/>
            <p:nvPr/>
          </p:nvPicPr>
          <p:blipFill rotWithShape="1">
            <a:blip r:embed="rId4">
              <a:alphaModFix/>
            </a:blip>
            <a:srcRect b="0" l="20688" r="20688" t="0"/>
            <a:stretch/>
          </p:blipFill>
          <p:spPr>
            <a:xfrm>
              <a:off x="132338" y="4314464"/>
              <a:ext cx="327274" cy="559800"/>
            </a:xfrm>
            <a:prstGeom prst="rect">
              <a:avLst/>
            </a:prstGeom>
            <a:noFill/>
            <a:ln>
              <a:noFill/>
            </a:ln>
          </p:spPr>
        </p:pic>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0" name="Shape 2790"/>
        <p:cNvGrpSpPr/>
        <p:nvPr/>
      </p:nvGrpSpPr>
      <p:grpSpPr>
        <a:xfrm>
          <a:off x="0" y="0"/>
          <a:ext cx="0" cy="0"/>
          <a:chOff x="0" y="0"/>
          <a:chExt cx="0" cy="0"/>
        </a:xfrm>
      </p:grpSpPr>
      <p:sp>
        <p:nvSpPr>
          <p:cNvPr id="2791" name="Google Shape;2791;p166"/>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Slide title should not exceed one line</a:t>
            </a:r>
            <a:endParaRPr/>
          </a:p>
        </p:txBody>
      </p:sp>
      <p:pic>
        <p:nvPicPr>
          <p:cNvPr id="2792" name="Google Shape;2792;p166" title="Chart"/>
          <p:cNvPicPr preferRelativeResize="0"/>
          <p:nvPr/>
        </p:nvPicPr>
        <p:blipFill>
          <a:blip r:embed="rId3">
            <a:alphaModFix/>
          </a:blip>
          <a:stretch>
            <a:fillRect/>
          </a:stretch>
        </p:blipFill>
        <p:spPr>
          <a:xfrm>
            <a:off x="3932903" y="2342187"/>
            <a:ext cx="3049347" cy="1885526"/>
          </a:xfrm>
          <a:prstGeom prst="rect">
            <a:avLst/>
          </a:prstGeom>
          <a:noFill/>
          <a:ln>
            <a:noFill/>
          </a:ln>
        </p:spPr>
      </p:pic>
      <p:pic>
        <p:nvPicPr>
          <p:cNvPr id="2793" name="Google Shape;2793;p166" title="Chart"/>
          <p:cNvPicPr preferRelativeResize="0"/>
          <p:nvPr/>
        </p:nvPicPr>
        <p:blipFill>
          <a:blip r:embed="rId3">
            <a:alphaModFix/>
          </a:blip>
          <a:stretch>
            <a:fillRect/>
          </a:stretch>
        </p:blipFill>
        <p:spPr>
          <a:xfrm>
            <a:off x="7350478" y="2342187"/>
            <a:ext cx="3049347" cy="1885526"/>
          </a:xfrm>
          <a:prstGeom prst="rect">
            <a:avLst/>
          </a:prstGeom>
          <a:noFill/>
          <a:ln>
            <a:noFill/>
          </a:ln>
        </p:spPr>
      </p:pic>
      <p:sp>
        <p:nvSpPr>
          <p:cNvPr id="2794" name="Google Shape;2794;p166"/>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795" name="Google Shape;2795;p16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96" name="Google Shape;2796;p16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797" name="Google Shape;2797;p166"/>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t>Lorem ipsum dolor sit amet, consectetuer adipiscing elit, sed diam nonummy nibh euismod tincidunt ut laoreet dolore magna aliquam erat,  quis nostrud exerci tation.</a:t>
            </a:r>
            <a:endParaRPr sz="1800"/>
          </a:p>
        </p:txBody>
      </p:sp>
      <p:sp>
        <p:nvSpPr>
          <p:cNvPr id="2798" name="Google Shape;2798;p166"/>
          <p:cNvSpPr txBox="1"/>
          <p:nvPr>
            <p:ph idx="3" type="subTitle"/>
          </p:nvPr>
        </p:nvSpPr>
        <p:spPr>
          <a:xfrm>
            <a:off x="4620750" y="4439350"/>
            <a:ext cx="2949600" cy="321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Body headline</a:t>
            </a:r>
            <a:endParaRPr/>
          </a:p>
        </p:txBody>
      </p:sp>
      <p:sp>
        <p:nvSpPr>
          <p:cNvPr id="2799" name="Google Shape;2799;p166"/>
          <p:cNvSpPr txBox="1"/>
          <p:nvPr>
            <p:ph idx="4" type="subTitle"/>
          </p:nvPr>
        </p:nvSpPr>
        <p:spPr>
          <a:xfrm>
            <a:off x="4620750" y="4928575"/>
            <a:ext cx="2949600" cy="9153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500"/>
              </a:spcAft>
              <a:buNone/>
            </a:pPr>
            <a:r>
              <a:rPr lang="en"/>
              <a:t>Lorem ipsum dolor sit amet, consectetuer adipiscing elit, sed diam nonummy nibh euismod.</a:t>
            </a:r>
            <a:endParaRPr/>
          </a:p>
        </p:txBody>
      </p:sp>
      <p:sp>
        <p:nvSpPr>
          <p:cNvPr id="2800" name="Google Shape;2800;p166"/>
          <p:cNvSpPr txBox="1"/>
          <p:nvPr>
            <p:ph idx="5" type="subTitle"/>
          </p:nvPr>
        </p:nvSpPr>
        <p:spPr>
          <a:xfrm>
            <a:off x="8051175" y="4439350"/>
            <a:ext cx="2949600" cy="321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Body headline</a:t>
            </a:r>
            <a:endParaRPr/>
          </a:p>
        </p:txBody>
      </p:sp>
      <p:sp>
        <p:nvSpPr>
          <p:cNvPr id="2801" name="Google Shape;2801;p166"/>
          <p:cNvSpPr txBox="1"/>
          <p:nvPr>
            <p:ph idx="6" type="subTitle"/>
          </p:nvPr>
        </p:nvSpPr>
        <p:spPr>
          <a:xfrm>
            <a:off x="8051175" y="4928575"/>
            <a:ext cx="2949600" cy="915300"/>
          </a:xfrm>
          <a:prstGeom prst="rect">
            <a:avLst/>
          </a:prstGeom>
        </p:spPr>
        <p:txBody>
          <a:bodyPr anchorCtr="0" anchor="t" bIns="0" lIns="0" spcFirstLastPara="1" rIns="0" wrap="square" tIns="0">
            <a:noAutofit/>
          </a:bodyPr>
          <a:lstStyle/>
          <a:p>
            <a:pPr indent="0" lvl="0" marL="0" rtl="0" algn="l">
              <a:spcBef>
                <a:spcPts val="0"/>
              </a:spcBef>
              <a:spcAft>
                <a:spcPts val="500"/>
              </a:spcAft>
              <a:buClr>
                <a:schemeClr val="dk1"/>
              </a:buClr>
              <a:buSzPts val="1100"/>
              <a:buFont typeface="Arial"/>
              <a:buNone/>
            </a:pPr>
            <a:r>
              <a:rPr lang="en"/>
              <a:t>Lorem ipsum dolor sit amet, consectetuer adipiscing elit, sed diam nonummy nibh euismod.</a:t>
            </a:r>
            <a:endParaRPr/>
          </a:p>
        </p:txBody>
      </p:sp>
      <p:sp>
        <p:nvSpPr>
          <p:cNvPr id="2802" name="Google Shape;2802;p166"/>
          <p:cNvSpPr/>
          <p:nvPr/>
        </p:nvSpPr>
        <p:spPr>
          <a:xfrm>
            <a:off x="4695875" y="2539275"/>
            <a:ext cx="1523400" cy="15234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rgbClr val="EE0000"/>
                </a:solidFill>
                <a:latin typeface="Red Hat Display"/>
                <a:ea typeface="Red Hat Display"/>
                <a:cs typeface="Red Hat Display"/>
                <a:sym typeface="Red Hat Display"/>
              </a:rPr>
              <a:t>00%</a:t>
            </a:r>
            <a:endParaRPr sz="3200">
              <a:solidFill>
                <a:srgbClr val="EE0000"/>
              </a:solidFill>
              <a:latin typeface="Red Hat Display"/>
              <a:ea typeface="Red Hat Display"/>
              <a:cs typeface="Red Hat Display"/>
              <a:sym typeface="Red Hat Display"/>
            </a:endParaRPr>
          </a:p>
        </p:txBody>
      </p:sp>
      <p:sp>
        <p:nvSpPr>
          <p:cNvPr id="2803" name="Google Shape;2803;p166"/>
          <p:cNvSpPr/>
          <p:nvPr/>
        </p:nvSpPr>
        <p:spPr>
          <a:xfrm>
            <a:off x="8113461" y="2539275"/>
            <a:ext cx="1523400" cy="15234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rgbClr val="EE0000"/>
                </a:solidFill>
                <a:latin typeface="Red Hat Display"/>
                <a:ea typeface="Red Hat Display"/>
                <a:cs typeface="Red Hat Display"/>
                <a:sym typeface="Red Hat Display"/>
              </a:rPr>
              <a:t>00%</a:t>
            </a:r>
            <a:endParaRPr sz="3200">
              <a:solidFill>
                <a:srgbClr val="EE0000"/>
              </a:solidFill>
              <a:latin typeface="Red Hat Display"/>
              <a:ea typeface="Red Hat Display"/>
              <a:cs typeface="Red Hat Display"/>
              <a:sym typeface="Red Hat Display"/>
            </a:endParaRPr>
          </a:p>
        </p:txBody>
      </p:sp>
      <p:sp>
        <p:nvSpPr>
          <p:cNvPr id="2804" name="Google Shape;2804;p166"/>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grpSp>
        <p:nvGrpSpPr>
          <p:cNvPr id="2805" name="Google Shape;2805;p166"/>
          <p:cNvGrpSpPr/>
          <p:nvPr/>
        </p:nvGrpSpPr>
        <p:grpSpPr>
          <a:xfrm>
            <a:off x="3815250" y="6109500"/>
            <a:ext cx="4561500" cy="748500"/>
            <a:chOff x="3815250" y="6109500"/>
            <a:chExt cx="4561500" cy="748500"/>
          </a:xfrm>
        </p:grpSpPr>
        <p:sp>
          <p:nvSpPr>
            <p:cNvPr id="2806" name="Google Shape;2806;p166"/>
            <p:cNvSpPr/>
            <p:nvPr/>
          </p:nvSpPr>
          <p:spPr>
            <a:xfrm>
              <a:off x="3815250" y="6109500"/>
              <a:ext cx="4561500" cy="748500"/>
            </a:xfrm>
            <a:prstGeom prst="rect">
              <a:avLst/>
            </a:prstGeom>
            <a:solidFill>
              <a:srgbClr val="3C8FF7">
                <a:alpha val="95750"/>
              </a:srgbClr>
            </a:solidFill>
            <a:ln>
              <a:noFill/>
            </a:ln>
          </p:spPr>
          <p:txBody>
            <a:bodyPr anchorCtr="0" anchor="ctr" bIns="91425" lIns="548625" spcFirstLastPara="1" rIns="182875" wrap="square" tIns="91425">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To edit a chart, select it and click the dropdown arrow in the top right. Select “Open source.” The percentage will need to be updated manually.</a:t>
              </a:r>
              <a:endParaRPr sz="900">
                <a:solidFill>
                  <a:schemeClr val="lt1"/>
                </a:solidFill>
                <a:latin typeface="Red Hat Display Medium"/>
                <a:ea typeface="Red Hat Display Medium"/>
                <a:cs typeface="Red Hat Display Medium"/>
                <a:sym typeface="Red Hat Display Medium"/>
              </a:endParaRPr>
            </a:p>
          </p:txBody>
        </p:sp>
        <p:pic>
          <p:nvPicPr>
            <p:cNvPr id="2807" name="Google Shape;2807;p166"/>
            <p:cNvPicPr preferRelativeResize="0"/>
            <p:nvPr/>
          </p:nvPicPr>
          <p:blipFill rotWithShape="1">
            <a:blip r:embed="rId4">
              <a:alphaModFix/>
            </a:blip>
            <a:srcRect b="0" l="20688" r="20688" t="0"/>
            <a:stretch/>
          </p:blipFill>
          <p:spPr>
            <a:xfrm>
              <a:off x="3932901" y="6184699"/>
              <a:ext cx="327274" cy="559800"/>
            </a:xfrm>
            <a:prstGeom prst="rect">
              <a:avLst/>
            </a:prstGeom>
            <a:noFill/>
            <a:ln>
              <a:noFill/>
            </a:ln>
          </p:spPr>
        </p:pic>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1" name="Shape 2811"/>
        <p:cNvGrpSpPr/>
        <p:nvPr/>
      </p:nvGrpSpPr>
      <p:grpSpPr>
        <a:xfrm>
          <a:off x="0" y="0"/>
          <a:ext cx="0" cy="0"/>
          <a:chOff x="0" y="0"/>
          <a:chExt cx="0" cy="0"/>
        </a:xfrm>
      </p:grpSpPr>
      <p:sp>
        <p:nvSpPr>
          <p:cNvPr id="2812" name="Google Shape;2812;p167"/>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Slide title should not exceed one line</a:t>
            </a:r>
            <a:endParaRPr/>
          </a:p>
        </p:txBody>
      </p:sp>
      <p:sp>
        <p:nvSpPr>
          <p:cNvPr id="2813" name="Google Shape;2813;p167"/>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814" name="Google Shape;2814;p16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815" name="Google Shape;2815;p167"/>
          <p:cNvPicPr preferRelativeResize="0"/>
          <p:nvPr/>
        </p:nvPicPr>
        <p:blipFill rotWithShape="1">
          <a:blip r:embed="rId3">
            <a:alphaModFix/>
          </a:blip>
          <a:srcRect b="0" l="0" r="12679" t="0"/>
          <a:stretch/>
        </p:blipFill>
        <p:spPr>
          <a:xfrm>
            <a:off x="2087850" y="3988550"/>
            <a:ext cx="8044803" cy="1648625"/>
          </a:xfrm>
          <a:prstGeom prst="rect">
            <a:avLst/>
          </a:prstGeom>
          <a:noFill/>
          <a:ln>
            <a:noFill/>
          </a:ln>
        </p:spPr>
      </p:pic>
      <p:sp>
        <p:nvSpPr>
          <p:cNvPr id="2816" name="Google Shape;2816;p167"/>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817" name="Google Shape;2817;p167"/>
          <p:cNvSpPr txBox="1"/>
          <p:nvPr>
            <p:ph idx="2" type="subTitle"/>
          </p:nvPr>
        </p:nvSpPr>
        <p:spPr>
          <a:xfrm>
            <a:off x="2087850" y="2645025"/>
            <a:ext cx="8044800" cy="10125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Lorem ipsum dolor sit amet, consectetur adipiscing elit. Aenean eleifend laoreet eros, eu molestie arcu tempus ac. Quisque vitae nisl accumsan, aliquet est et, varius purus. Etiam interdum nunc non venenatis rutrum.</a:t>
            </a:r>
            <a:endParaRPr/>
          </a:p>
        </p:txBody>
      </p:sp>
      <p:sp>
        <p:nvSpPr>
          <p:cNvPr id="2818" name="Google Shape;2818;p167"/>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grpSp>
        <p:nvGrpSpPr>
          <p:cNvPr id="2819" name="Google Shape;2819;p167"/>
          <p:cNvGrpSpPr/>
          <p:nvPr/>
        </p:nvGrpSpPr>
        <p:grpSpPr>
          <a:xfrm>
            <a:off x="7444050" y="3988550"/>
            <a:ext cx="2688600" cy="1648500"/>
            <a:chOff x="7444050" y="3988550"/>
            <a:chExt cx="2688600" cy="1648500"/>
          </a:xfrm>
        </p:grpSpPr>
        <p:sp>
          <p:nvSpPr>
            <p:cNvPr id="2820" name="Google Shape;2820;p167"/>
            <p:cNvSpPr/>
            <p:nvPr/>
          </p:nvSpPr>
          <p:spPr>
            <a:xfrm>
              <a:off x="7444050" y="3988550"/>
              <a:ext cx="2688600" cy="1648500"/>
            </a:xfrm>
            <a:prstGeom prst="rect">
              <a:avLst/>
            </a:prstGeom>
            <a:solidFill>
              <a:srgbClr val="3C8FF7">
                <a:alpha val="95750"/>
              </a:srgbClr>
            </a:solidFill>
            <a:ln>
              <a:noFill/>
            </a:ln>
          </p:spPr>
          <p:txBody>
            <a:bodyPr anchorCtr="0" anchor="ctr" bIns="91425" lIns="548625" spcFirstLastPara="1" rIns="274300" wrap="square" tIns="91425">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Try right clicking on the photo and using “Replace Image” to insert your own photo. You are also welcome to use this photo.</a:t>
              </a:r>
              <a:endParaRPr sz="900">
                <a:solidFill>
                  <a:schemeClr val="lt1"/>
                </a:solidFill>
                <a:latin typeface="Red Hat Display Medium"/>
                <a:ea typeface="Red Hat Display Medium"/>
                <a:cs typeface="Red Hat Display Medium"/>
                <a:sym typeface="Red Hat Display Medium"/>
              </a:endParaRPr>
            </a:p>
          </p:txBody>
        </p:sp>
        <p:pic>
          <p:nvPicPr>
            <p:cNvPr id="2821" name="Google Shape;2821;p167"/>
            <p:cNvPicPr preferRelativeResize="0"/>
            <p:nvPr/>
          </p:nvPicPr>
          <p:blipFill rotWithShape="1">
            <a:blip r:embed="rId4">
              <a:alphaModFix/>
            </a:blip>
            <a:srcRect b="0" l="20688" r="20688" t="0"/>
            <a:stretch/>
          </p:blipFill>
          <p:spPr>
            <a:xfrm>
              <a:off x="7583001" y="4357088"/>
              <a:ext cx="327274" cy="559800"/>
            </a:xfrm>
            <a:prstGeom prst="rect">
              <a:avLst/>
            </a:prstGeom>
            <a:noFill/>
            <a:ln>
              <a:noFill/>
            </a:ln>
          </p:spPr>
        </p:pic>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5" name="Shape 2825"/>
        <p:cNvGrpSpPr/>
        <p:nvPr/>
      </p:nvGrpSpPr>
      <p:grpSpPr>
        <a:xfrm>
          <a:off x="0" y="0"/>
          <a:ext cx="0" cy="0"/>
          <a:chOff x="0" y="0"/>
          <a:chExt cx="0" cy="0"/>
        </a:xfrm>
      </p:grpSpPr>
      <p:sp>
        <p:nvSpPr>
          <p:cNvPr id="2826" name="Google Shape;2826;p168"/>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Slide title should not exceed one line</a:t>
            </a:r>
            <a:endParaRPr/>
          </a:p>
        </p:txBody>
      </p:sp>
      <p:sp>
        <p:nvSpPr>
          <p:cNvPr id="2827" name="Google Shape;2827;p168"/>
          <p:cNvSpPr/>
          <p:nvPr/>
        </p:nvSpPr>
        <p:spPr>
          <a:xfrm>
            <a:off x="885125" y="2420200"/>
            <a:ext cx="3173100" cy="3168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E0000"/>
              </a:solidFill>
            </a:endParaRPr>
          </a:p>
        </p:txBody>
      </p:sp>
      <p:pic>
        <p:nvPicPr>
          <p:cNvPr id="2828" name="Google Shape;2828;p168"/>
          <p:cNvPicPr preferRelativeResize="0"/>
          <p:nvPr/>
        </p:nvPicPr>
        <p:blipFill rotWithShape="1">
          <a:blip r:embed="rId3">
            <a:alphaModFix/>
          </a:blip>
          <a:srcRect b="139" l="0" r="0" t="139"/>
          <a:stretch/>
        </p:blipFill>
        <p:spPr>
          <a:xfrm>
            <a:off x="1464450" y="2997275"/>
            <a:ext cx="2014450" cy="2014450"/>
          </a:xfrm>
          <a:prstGeom prst="rect">
            <a:avLst/>
          </a:prstGeom>
          <a:noFill/>
          <a:ln>
            <a:noFill/>
          </a:ln>
        </p:spPr>
      </p:pic>
      <p:sp>
        <p:nvSpPr>
          <p:cNvPr id="2829" name="Google Shape;2829;p168"/>
          <p:cNvSpPr txBox="1"/>
          <p:nvPr>
            <p:ph idx="2" type="subTitle"/>
          </p:nvPr>
        </p:nvSpPr>
        <p:spPr>
          <a:xfrm>
            <a:off x="4954700" y="2539250"/>
            <a:ext cx="6193800" cy="3168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sz="1800">
                <a:latin typeface="Red Hat Text Medium"/>
                <a:ea typeface="Red Hat Text Medium"/>
                <a:cs typeface="Red Hat Text Medium"/>
                <a:sym typeface="Red Hat Text Medium"/>
              </a:rPr>
              <a:t>Body headline</a:t>
            </a:r>
            <a:br>
              <a:rPr lang="en" sz="1800"/>
            </a:br>
            <a:r>
              <a:rPr lang="en" sz="1800"/>
              <a:t>Lorem ipsum dolor sit amet, consectet adipiscing elit sed dia.</a:t>
            </a:r>
            <a:endParaRPr sz="1800"/>
          </a:p>
          <a:p>
            <a:pPr indent="0" lvl="0" marL="0" rtl="0" algn="l">
              <a:lnSpc>
                <a:spcPct val="115000"/>
              </a:lnSpc>
              <a:spcBef>
                <a:spcPts val="2000"/>
              </a:spcBef>
              <a:spcAft>
                <a:spcPts val="0"/>
              </a:spcAft>
              <a:buClr>
                <a:schemeClr val="dk1"/>
              </a:buClr>
              <a:buSzPts val="1100"/>
              <a:buFont typeface="Arial"/>
              <a:buNone/>
            </a:pPr>
            <a:r>
              <a:rPr lang="en" sz="1800">
                <a:latin typeface="Red Hat Text Medium"/>
                <a:ea typeface="Red Hat Text Medium"/>
                <a:cs typeface="Red Hat Text Medium"/>
                <a:sym typeface="Red Hat Text Medium"/>
              </a:rPr>
              <a:t>Body headline</a:t>
            </a:r>
            <a:br>
              <a:rPr lang="en" sz="1800"/>
            </a:br>
            <a:r>
              <a:rPr lang="en" sz="1800"/>
              <a:t>Lorem ipsum dolor sit amet, consectet adipiscing elit sed dia.</a:t>
            </a:r>
            <a:endParaRPr sz="1800"/>
          </a:p>
          <a:p>
            <a:pPr indent="0" lvl="0" marL="0" rtl="0" algn="l">
              <a:lnSpc>
                <a:spcPct val="115000"/>
              </a:lnSpc>
              <a:spcBef>
                <a:spcPts val="2000"/>
              </a:spcBef>
              <a:spcAft>
                <a:spcPts val="0"/>
              </a:spcAft>
              <a:buClr>
                <a:schemeClr val="dk1"/>
              </a:buClr>
              <a:buSzPts val="1100"/>
              <a:buFont typeface="Arial"/>
              <a:buNone/>
            </a:pPr>
            <a:r>
              <a:rPr lang="en" sz="1800">
                <a:latin typeface="Red Hat Text Medium"/>
                <a:ea typeface="Red Hat Text Medium"/>
                <a:cs typeface="Red Hat Text Medium"/>
                <a:sym typeface="Red Hat Text Medium"/>
              </a:rPr>
              <a:t>Body headline</a:t>
            </a:r>
            <a:br>
              <a:rPr lang="en" sz="1800"/>
            </a:br>
            <a:r>
              <a:rPr lang="en" sz="1800"/>
              <a:t>Lorem ipsum dolor sit amet, consectet adipiscing elit sed dia.</a:t>
            </a:r>
            <a:endParaRPr sz="1800"/>
          </a:p>
          <a:p>
            <a:pPr indent="0" lvl="0" marL="0" rtl="0" algn="l">
              <a:lnSpc>
                <a:spcPct val="115000"/>
              </a:lnSpc>
              <a:spcBef>
                <a:spcPts val="2000"/>
              </a:spcBef>
              <a:spcAft>
                <a:spcPts val="2000"/>
              </a:spcAft>
              <a:buNone/>
            </a:pPr>
            <a:r>
              <a:rPr lang="en" sz="1800">
                <a:latin typeface="Red Hat Text Medium"/>
                <a:ea typeface="Red Hat Text Medium"/>
                <a:cs typeface="Red Hat Text Medium"/>
                <a:sym typeface="Red Hat Text Medium"/>
              </a:rPr>
              <a:t>Body headline</a:t>
            </a:r>
            <a:br>
              <a:rPr lang="en" sz="1800"/>
            </a:br>
            <a:r>
              <a:rPr lang="en" sz="1800"/>
              <a:t>Lorem ipsum dolor sit amet, consectet adipiscing elit sed dia.</a:t>
            </a:r>
            <a:endParaRPr sz="1800"/>
          </a:p>
        </p:txBody>
      </p:sp>
      <p:sp>
        <p:nvSpPr>
          <p:cNvPr id="2830" name="Google Shape;2830;p16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831" name="Google Shape;2831;p168"/>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832" name="Google Shape;2832;p168"/>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833" name="Google Shape;2833;p168"/>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grpSp>
        <p:nvGrpSpPr>
          <p:cNvPr id="2834" name="Google Shape;2834;p168"/>
          <p:cNvGrpSpPr/>
          <p:nvPr/>
        </p:nvGrpSpPr>
        <p:grpSpPr>
          <a:xfrm>
            <a:off x="885050" y="4806388"/>
            <a:ext cx="3173100" cy="816300"/>
            <a:chOff x="885050" y="4806388"/>
            <a:chExt cx="3173100" cy="816300"/>
          </a:xfrm>
        </p:grpSpPr>
        <p:sp>
          <p:nvSpPr>
            <p:cNvPr id="2835" name="Google Shape;2835;p168"/>
            <p:cNvSpPr/>
            <p:nvPr/>
          </p:nvSpPr>
          <p:spPr>
            <a:xfrm>
              <a:off x="885050" y="4806388"/>
              <a:ext cx="3173100" cy="816300"/>
            </a:xfrm>
            <a:prstGeom prst="rect">
              <a:avLst/>
            </a:prstGeom>
            <a:solidFill>
              <a:srgbClr val="3C8FF7">
                <a:alpha val="95750"/>
              </a:srgbClr>
            </a:solidFill>
            <a:ln>
              <a:noFill/>
            </a:ln>
          </p:spPr>
          <p:txBody>
            <a:bodyPr anchorCtr="0" anchor="ctr" bIns="91425" lIns="548625" spcFirstLastPara="1" rIns="274300" wrap="square" tIns="91425">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Try right clicking on the icon and using “Replace Image” to insert another icon from the </a:t>
              </a:r>
              <a:r>
                <a:rPr lang="en" sz="900" u="sng">
                  <a:solidFill>
                    <a:srgbClr val="FFFFFF"/>
                  </a:solidFill>
                  <a:latin typeface="Red Hat Display Medium"/>
                  <a:ea typeface="Red Hat Display Medium"/>
                  <a:cs typeface="Red Hat Display Medium"/>
                  <a:sym typeface="Red Hat Display Medium"/>
                  <a:hlinkClick r:id="rId4">
                    <a:extLst>
                      <a:ext uri="{A12FA001-AC4F-418D-AE19-62706E023703}">
                        <ahyp:hlinkClr val="tx"/>
                      </a:ext>
                    </a:extLst>
                  </a:hlinkClick>
                </a:rPr>
                <a:t>Red Hat icon repository</a:t>
              </a:r>
              <a:r>
                <a:rPr lang="en" sz="900">
                  <a:solidFill>
                    <a:srgbClr val="FFFFFF"/>
                  </a:solidFill>
                  <a:latin typeface="Red Hat Display Medium"/>
                  <a:ea typeface="Red Hat Display Medium"/>
                  <a:cs typeface="Red Hat Display Medium"/>
                  <a:sym typeface="Red Hat Display Medium"/>
                </a:rPr>
                <a:t>.</a:t>
              </a:r>
              <a:endParaRPr sz="900">
                <a:solidFill>
                  <a:srgbClr val="FFFFFF"/>
                </a:solidFill>
                <a:latin typeface="Red Hat Display Medium"/>
                <a:ea typeface="Red Hat Display Medium"/>
                <a:cs typeface="Red Hat Display Medium"/>
                <a:sym typeface="Red Hat Display Medium"/>
              </a:endParaRPr>
            </a:p>
          </p:txBody>
        </p:sp>
        <p:pic>
          <p:nvPicPr>
            <p:cNvPr id="2836" name="Google Shape;2836;p168"/>
            <p:cNvPicPr preferRelativeResize="0"/>
            <p:nvPr/>
          </p:nvPicPr>
          <p:blipFill rotWithShape="1">
            <a:blip r:embed="rId3">
              <a:alphaModFix/>
            </a:blip>
            <a:srcRect b="0" l="20688" r="20688" t="0"/>
            <a:stretch/>
          </p:blipFill>
          <p:spPr>
            <a:xfrm>
              <a:off x="1001701" y="4910964"/>
              <a:ext cx="327274" cy="559800"/>
            </a:xfrm>
            <a:prstGeom prst="rect">
              <a:avLst/>
            </a:prstGeom>
            <a:noFill/>
            <a:ln>
              <a:noFill/>
            </a:ln>
          </p:spPr>
        </p:pic>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0" name="Shape 2840"/>
        <p:cNvGrpSpPr/>
        <p:nvPr/>
      </p:nvGrpSpPr>
      <p:grpSpPr>
        <a:xfrm>
          <a:off x="0" y="0"/>
          <a:ext cx="0" cy="0"/>
          <a:chOff x="0" y="0"/>
          <a:chExt cx="0" cy="0"/>
        </a:xfrm>
      </p:grpSpPr>
      <p:sp>
        <p:nvSpPr>
          <p:cNvPr id="2841" name="Google Shape;2841;p169"/>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Slide title should not exceed one line</a:t>
            </a:r>
            <a:endParaRPr/>
          </a:p>
          <a:p>
            <a:pPr indent="0" lvl="0" marL="0" rtl="0" algn="l">
              <a:spcBef>
                <a:spcPts val="0"/>
              </a:spcBef>
              <a:spcAft>
                <a:spcPts val="0"/>
              </a:spcAft>
              <a:buNone/>
            </a:pPr>
            <a:r>
              <a:t/>
            </a:r>
            <a:endParaRPr/>
          </a:p>
        </p:txBody>
      </p:sp>
      <p:sp>
        <p:nvSpPr>
          <p:cNvPr id="2842" name="Google Shape;2842;p169"/>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843" name="Google Shape;2843;p16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844" name="Google Shape;2844;p16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845" name="Google Shape;2845;p169"/>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Lorem ipsum dolor sit amet, consectetuer adipiscing elit, sed diam nonummy nibh mod tincidunt.</a:t>
            </a:r>
            <a:endParaRPr/>
          </a:p>
        </p:txBody>
      </p:sp>
      <p:sp>
        <p:nvSpPr>
          <p:cNvPr id="2846" name="Google Shape;2846;p169"/>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Body headline</a:t>
            </a:r>
            <a:endParaRPr/>
          </a:p>
        </p:txBody>
      </p:sp>
      <p:sp>
        <p:nvSpPr>
          <p:cNvPr id="2847" name="Google Shape;2847;p169"/>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Body headline</a:t>
            </a:r>
            <a:endParaRPr/>
          </a:p>
        </p:txBody>
      </p:sp>
      <p:sp>
        <p:nvSpPr>
          <p:cNvPr id="2848" name="Google Shape;2848;p169"/>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Lorem ipsum dolor sit amet, consectetuer adipiscing elit, sed diam nonummy nibh mod tincidunt.</a:t>
            </a:r>
            <a:endParaRPr/>
          </a:p>
        </p:txBody>
      </p:sp>
      <p:sp>
        <p:nvSpPr>
          <p:cNvPr id="2849" name="Google Shape;2849;p169"/>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Body headline</a:t>
            </a:r>
            <a:endParaRPr/>
          </a:p>
        </p:txBody>
      </p:sp>
      <p:sp>
        <p:nvSpPr>
          <p:cNvPr id="2850" name="Google Shape;2850;p169"/>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Clr>
                <a:schemeClr val="dk1"/>
              </a:buClr>
              <a:buSzPts val="1100"/>
              <a:buFont typeface="Arial"/>
              <a:buNone/>
            </a:pPr>
            <a:r>
              <a:rPr lang="en"/>
              <a:t>Lorem ipsum dolor sit amet, consectetuer adipiscing elit, sed diam nonummy nibh mod tincidunt.</a:t>
            </a:r>
            <a:endParaRPr/>
          </a:p>
        </p:txBody>
      </p:sp>
      <p:pic>
        <p:nvPicPr>
          <p:cNvPr id="2851" name="Google Shape;2851;p169"/>
          <p:cNvPicPr preferRelativeResize="0"/>
          <p:nvPr/>
        </p:nvPicPr>
        <p:blipFill>
          <a:blip r:embed="rId3">
            <a:alphaModFix/>
          </a:blip>
          <a:stretch>
            <a:fillRect/>
          </a:stretch>
        </p:blipFill>
        <p:spPr>
          <a:xfrm>
            <a:off x="4821293" y="2284800"/>
            <a:ext cx="2549415" cy="1655064"/>
          </a:xfrm>
          <a:prstGeom prst="rect">
            <a:avLst/>
          </a:prstGeom>
          <a:noFill/>
          <a:ln>
            <a:noFill/>
          </a:ln>
        </p:spPr>
      </p:pic>
      <p:pic>
        <p:nvPicPr>
          <p:cNvPr id="2852" name="Google Shape;2852;p169"/>
          <p:cNvPicPr preferRelativeResize="0"/>
          <p:nvPr/>
        </p:nvPicPr>
        <p:blipFill rotWithShape="1">
          <a:blip r:embed="rId4">
            <a:alphaModFix/>
          </a:blip>
          <a:srcRect b="0" l="0" r="0" t="0"/>
          <a:stretch/>
        </p:blipFill>
        <p:spPr>
          <a:xfrm>
            <a:off x="1241593" y="2284800"/>
            <a:ext cx="2549415" cy="1655064"/>
          </a:xfrm>
          <a:prstGeom prst="rect">
            <a:avLst/>
          </a:prstGeom>
          <a:noFill/>
          <a:ln>
            <a:noFill/>
          </a:ln>
        </p:spPr>
      </p:pic>
      <p:pic>
        <p:nvPicPr>
          <p:cNvPr id="2853" name="Google Shape;2853;p169"/>
          <p:cNvPicPr preferRelativeResize="0"/>
          <p:nvPr/>
        </p:nvPicPr>
        <p:blipFill rotWithShape="1">
          <a:blip r:embed="rId5">
            <a:alphaModFix/>
          </a:blip>
          <a:srcRect b="0" l="0" r="0" t="0"/>
          <a:stretch/>
        </p:blipFill>
        <p:spPr>
          <a:xfrm>
            <a:off x="8400993" y="2284800"/>
            <a:ext cx="2549415" cy="1655064"/>
          </a:xfrm>
          <a:prstGeom prst="rect">
            <a:avLst/>
          </a:prstGeom>
          <a:noFill/>
          <a:ln>
            <a:noFill/>
          </a:ln>
        </p:spPr>
      </p:pic>
      <p:sp>
        <p:nvSpPr>
          <p:cNvPr id="2854" name="Google Shape;2854;p169"/>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grpSp>
        <p:nvGrpSpPr>
          <p:cNvPr id="2855" name="Google Shape;2855;p169"/>
          <p:cNvGrpSpPr/>
          <p:nvPr/>
        </p:nvGrpSpPr>
        <p:grpSpPr>
          <a:xfrm>
            <a:off x="9000300" y="2284800"/>
            <a:ext cx="1950000" cy="1655100"/>
            <a:chOff x="9000300" y="2284800"/>
            <a:chExt cx="1950000" cy="1655100"/>
          </a:xfrm>
        </p:grpSpPr>
        <p:sp>
          <p:nvSpPr>
            <p:cNvPr id="2856" name="Google Shape;2856;p169"/>
            <p:cNvSpPr/>
            <p:nvPr/>
          </p:nvSpPr>
          <p:spPr>
            <a:xfrm>
              <a:off x="9000300" y="2284800"/>
              <a:ext cx="1950000" cy="1655100"/>
            </a:xfrm>
            <a:prstGeom prst="rect">
              <a:avLst/>
            </a:prstGeom>
            <a:solidFill>
              <a:srgbClr val="3C8FF7">
                <a:alpha val="95750"/>
              </a:srgbClr>
            </a:solidFill>
            <a:ln>
              <a:noFill/>
            </a:ln>
          </p:spPr>
          <p:txBody>
            <a:bodyPr anchorCtr="0" anchor="ctr" bIns="91425" lIns="548625" spcFirstLastPara="1" rIns="182875" wrap="square" tIns="91425">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Try right clicking on the photo and using “Replace Image” to insert your own photo. You are also welcome to use this photo.</a:t>
              </a:r>
              <a:endParaRPr sz="900">
                <a:solidFill>
                  <a:schemeClr val="lt1"/>
                </a:solidFill>
                <a:latin typeface="Red Hat Display Medium"/>
                <a:ea typeface="Red Hat Display Medium"/>
                <a:cs typeface="Red Hat Display Medium"/>
                <a:sym typeface="Red Hat Display Medium"/>
              </a:endParaRPr>
            </a:p>
          </p:txBody>
        </p:sp>
        <p:pic>
          <p:nvPicPr>
            <p:cNvPr id="2857" name="Google Shape;2857;p169"/>
            <p:cNvPicPr preferRelativeResize="0"/>
            <p:nvPr/>
          </p:nvPicPr>
          <p:blipFill rotWithShape="1">
            <a:blip r:embed="rId6">
              <a:alphaModFix/>
            </a:blip>
            <a:srcRect b="0" l="20688" r="20688" t="0"/>
            <a:stretch/>
          </p:blipFill>
          <p:spPr>
            <a:xfrm>
              <a:off x="9133663" y="2503413"/>
              <a:ext cx="327274" cy="559800"/>
            </a:xfrm>
            <a:prstGeom prst="rect">
              <a:avLst/>
            </a:prstGeom>
            <a:noFill/>
            <a:ln>
              <a:noFill/>
            </a:ln>
          </p:spPr>
        </p:pic>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1" name="Shape 2861"/>
        <p:cNvGrpSpPr/>
        <p:nvPr/>
      </p:nvGrpSpPr>
      <p:grpSpPr>
        <a:xfrm>
          <a:off x="0" y="0"/>
          <a:ext cx="0" cy="0"/>
          <a:chOff x="0" y="0"/>
          <a:chExt cx="0" cy="0"/>
        </a:xfrm>
      </p:grpSpPr>
      <p:sp>
        <p:nvSpPr>
          <p:cNvPr id="2862" name="Google Shape;2862;p170"/>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863" name="Google Shape;2863;p17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864" name="Google Shape;2864;p17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865" name="Google Shape;2865;p170"/>
          <p:cNvSpPr txBox="1"/>
          <p:nvPr>
            <p:ph idx="3" type="subTitle"/>
          </p:nvPr>
        </p:nvSpPr>
        <p:spPr>
          <a:xfrm>
            <a:off x="4468400" y="44903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Lorem ipsum dolor sit amet, consectetuer adipiscing elit, sed diam nonummy nibh mod tincidunt.</a:t>
            </a:r>
            <a:endParaRPr/>
          </a:p>
        </p:txBody>
      </p:sp>
      <p:sp>
        <p:nvSpPr>
          <p:cNvPr id="2866" name="Google Shape;2866;p170"/>
          <p:cNvSpPr txBox="1"/>
          <p:nvPr>
            <p:ph idx="4" type="subTitle"/>
          </p:nvPr>
        </p:nvSpPr>
        <p:spPr>
          <a:xfrm>
            <a:off x="8048000" y="40011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Body headline</a:t>
            </a:r>
            <a:endParaRPr/>
          </a:p>
        </p:txBody>
      </p:sp>
      <p:sp>
        <p:nvSpPr>
          <p:cNvPr id="2867" name="Google Shape;2867;p170"/>
          <p:cNvSpPr txBox="1"/>
          <p:nvPr>
            <p:ph idx="2" type="subTitle"/>
          </p:nvPr>
        </p:nvSpPr>
        <p:spPr>
          <a:xfrm>
            <a:off x="4468300" y="40011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Body headline</a:t>
            </a:r>
            <a:endParaRPr/>
          </a:p>
        </p:txBody>
      </p:sp>
      <p:sp>
        <p:nvSpPr>
          <p:cNvPr id="2868" name="Google Shape;2868;p170"/>
          <p:cNvSpPr txBox="1"/>
          <p:nvPr>
            <p:ph idx="5" type="subTitle"/>
          </p:nvPr>
        </p:nvSpPr>
        <p:spPr>
          <a:xfrm>
            <a:off x="8048100" y="44903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Lorem ipsum dolor sit amet, consectetuer adipiscing elit, sed diam nonummy nibh mod tincidunt.</a:t>
            </a:r>
            <a:endParaRPr/>
          </a:p>
        </p:txBody>
      </p:sp>
      <p:sp>
        <p:nvSpPr>
          <p:cNvPr id="2869" name="Google Shape;2869;p170"/>
          <p:cNvSpPr txBox="1"/>
          <p:nvPr>
            <p:ph idx="6" type="subTitle"/>
          </p:nvPr>
        </p:nvSpPr>
        <p:spPr>
          <a:xfrm>
            <a:off x="888600" y="40011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Body headline</a:t>
            </a:r>
            <a:endParaRPr/>
          </a:p>
        </p:txBody>
      </p:sp>
      <p:sp>
        <p:nvSpPr>
          <p:cNvPr id="2870" name="Google Shape;2870;p170"/>
          <p:cNvSpPr txBox="1"/>
          <p:nvPr>
            <p:ph idx="7" type="subTitle"/>
          </p:nvPr>
        </p:nvSpPr>
        <p:spPr>
          <a:xfrm>
            <a:off x="888700" y="44903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Lorem ipsum dolor sit amet, consectetuer adipiscing elit, sed diam nonummy nibh mod tincidunt.</a:t>
            </a:r>
            <a:endParaRPr/>
          </a:p>
        </p:txBody>
      </p:sp>
      <p:pic>
        <p:nvPicPr>
          <p:cNvPr id="2871" name="Google Shape;2871;p170"/>
          <p:cNvPicPr preferRelativeResize="0"/>
          <p:nvPr/>
        </p:nvPicPr>
        <p:blipFill rotWithShape="1">
          <a:blip r:embed="rId3">
            <a:alphaModFix/>
          </a:blip>
          <a:srcRect b="139" l="0" r="0" t="139"/>
          <a:stretch/>
        </p:blipFill>
        <p:spPr>
          <a:xfrm>
            <a:off x="5607075" y="2675150"/>
            <a:ext cx="977850" cy="977850"/>
          </a:xfrm>
          <a:prstGeom prst="rect">
            <a:avLst/>
          </a:prstGeom>
          <a:noFill/>
          <a:ln>
            <a:noFill/>
          </a:ln>
        </p:spPr>
      </p:pic>
      <p:pic>
        <p:nvPicPr>
          <p:cNvPr id="2872" name="Google Shape;2872;p170"/>
          <p:cNvPicPr preferRelativeResize="0"/>
          <p:nvPr/>
        </p:nvPicPr>
        <p:blipFill rotWithShape="1">
          <a:blip r:embed="rId4">
            <a:alphaModFix/>
          </a:blip>
          <a:srcRect b="139" l="0" r="0" t="139"/>
          <a:stretch/>
        </p:blipFill>
        <p:spPr>
          <a:xfrm>
            <a:off x="2027375" y="2675150"/>
            <a:ext cx="977850" cy="977850"/>
          </a:xfrm>
          <a:prstGeom prst="rect">
            <a:avLst/>
          </a:prstGeom>
          <a:noFill/>
          <a:ln>
            <a:noFill/>
          </a:ln>
        </p:spPr>
      </p:pic>
      <p:pic>
        <p:nvPicPr>
          <p:cNvPr id="2873" name="Google Shape;2873;p170"/>
          <p:cNvPicPr preferRelativeResize="0"/>
          <p:nvPr/>
        </p:nvPicPr>
        <p:blipFill rotWithShape="1">
          <a:blip r:embed="rId5">
            <a:alphaModFix/>
          </a:blip>
          <a:srcRect b="139" l="0" r="0" t="139"/>
          <a:stretch/>
        </p:blipFill>
        <p:spPr>
          <a:xfrm>
            <a:off x="9186775" y="2675150"/>
            <a:ext cx="977850" cy="977850"/>
          </a:xfrm>
          <a:prstGeom prst="rect">
            <a:avLst/>
          </a:prstGeom>
          <a:noFill/>
          <a:ln>
            <a:noFill/>
          </a:ln>
        </p:spPr>
      </p:pic>
      <p:sp>
        <p:nvSpPr>
          <p:cNvPr id="2874" name="Google Shape;2874;p170"/>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Slide title should not exceed one line</a:t>
            </a:r>
            <a:endParaRPr/>
          </a:p>
        </p:txBody>
      </p:sp>
      <p:sp>
        <p:nvSpPr>
          <p:cNvPr id="2875" name="Google Shape;2875;p170"/>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grpSp>
        <p:nvGrpSpPr>
          <p:cNvPr id="2876" name="Google Shape;2876;p170"/>
          <p:cNvGrpSpPr/>
          <p:nvPr/>
        </p:nvGrpSpPr>
        <p:grpSpPr>
          <a:xfrm>
            <a:off x="4509450" y="6041750"/>
            <a:ext cx="3173100" cy="816300"/>
            <a:chOff x="4509450" y="6041750"/>
            <a:chExt cx="3173100" cy="816300"/>
          </a:xfrm>
        </p:grpSpPr>
        <p:sp>
          <p:nvSpPr>
            <p:cNvPr id="2877" name="Google Shape;2877;p170"/>
            <p:cNvSpPr/>
            <p:nvPr/>
          </p:nvSpPr>
          <p:spPr>
            <a:xfrm>
              <a:off x="4509450" y="6041750"/>
              <a:ext cx="3173100" cy="816300"/>
            </a:xfrm>
            <a:prstGeom prst="rect">
              <a:avLst/>
            </a:prstGeom>
            <a:solidFill>
              <a:srgbClr val="3C8FF7">
                <a:alpha val="95750"/>
              </a:srgbClr>
            </a:solidFill>
            <a:ln>
              <a:noFill/>
            </a:ln>
          </p:spPr>
          <p:txBody>
            <a:bodyPr anchorCtr="0" anchor="ctr" bIns="91425" lIns="548625" spcFirstLastPara="1" rIns="274300"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Try right clicking on the icon and using “Replace Image” to insert another icon from the </a:t>
              </a:r>
              <a:r>
                <a:rPr lang="en" sz="900" u="sng">
                  <a:solidFill>
                    <a:srgbClr val="FFFFFF"/>
                  </a:solidFill>
                  <a:latin typeface="Red Hat Display Medium"/>
                  <a:ea typeface="Red Hat Display Medium"/>
                  <a:cs typeface="Red Hat Display Medium"/>
                  <a:sym typeface="Red Hat Display Medium"/>
                  <a:hlinkClick r:id="rId6">
                    <a:extLst>
                      <a:ext uri="{A12FA001-AC4F-418D-AE19-62706E023703}">
                        <ahyp:hlinkClr val="tx"/>
                      </a:ext>
                    </a:extLst>
                  </a:hlinkClick>
                </a:rPr>
                <a:t>Red Hat icon repository</a:t>
              </a:r>
              <a:r>
                <a:rPr lang="en" sz="900">
                  <a:solidFill>
                    <a:srgbClr val="FFFFFF"/>
                  </a:solidFill>
                  <a:latin typeface="Red Hat Display Medium"/>
                  <a:ea typeface="Red Hat Display Medium"/>
                  <a:cs typeface="Red Hat Display Medium"/>
                  <a:sym typeface="Red Hat Display Medium"/>
                </a:rPr>
                <a:t>.</a:t>
              </a:r>
              <a:endParaRPr b="1" sz="900">
                <a:solidFill>
                  <a:schemeClr val="lt1"/>
                </a:solidFill>
                <a:latin typeface="Red Hat Display"/>
                <a:ea typeface="Red Hat Display"/>
                <a:cs typeface="Red Hat Display"/>
                <a:sym typeface="Red Hat Display"/>
              </a:endParaRPr>
            </a:p>
          </p:txBody>
        </p:sp>
        <p:pic>
          <p:nvPicPr>
            <p:cNvPr id="2878" name="Google Shape;2878;p170"/>
            <p:cNvPicPr preferRelativeResize="0"/>
            <p:nvPr/>
          </p:nvPicPr>
          <p:blipFill rotWithShape="1">
            <a:blip r:embed="rId7">
              <a:alphaModFix/>
            </a:blip>
            <a:srcRect b="0" l="20688" r="20688" t="0"/>
            <a:stretch/>
          </p:blipFill>
          <p:spPr>
            <a:xfrm>
              <a:off x="4635626" y="6149188"/>
              <a:ext cx="327274" cy="559800"/>
            </a:xfrm>
            <a:prstGeom prst="rect">
              <a:avLst/>
            </a:prstGeom>
            <a:noFill/>
            <a:ln>
              <a:noFill/>
            </a:ln>
          </p:spPr>
        </p:pic>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2" name="Shape 2882"/>
        <p:cNvGrpSpPr/>
        <p:nvPr/>
      </p:nvGrpSpPr>
      <p:grpSpPr>
        <a:xfrm>
          <a:off x="0" y="0"/>
          <a:ext cx="0" cy="0"/>
          <a:chOff x="0" y="0"/>
          <a:chExt cx="0" cy="0"/>
        </a:xfrm>
      </p:grpSpPr>
      <p:sp>
        <p:nvSpPr>
          <p:cNvPr id="2883" name="Google Shape;2883;p171"/>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884" name="Google Shape;2884;p171"/>
          <p:cNvSpPr txBox="1"/>
          <p:nvPr>
            <p:ph type="title"/>
          </p:nvPr>
        </p:nvSpPr>
        <p:spPr>
          <a:xfrm>
            <a:off x="885050" y="1240700"/>
            <a:ext cx="4114800" cy="12900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t>Slide title should not exceed two lines</a:t>
            </a:r>
            <a:endParaRPr/>
          </a:p>
        </p:txBody>
      </p:sp>
      <p:sp>
        <p:nvSpPr>
          <p:cNvPr id="2885" name="Google Shape;2885;p17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886" name="Google Shape;2886;p171"/>
          <p:cNvSpPr txBox="1"/>
          <p:nvPr>
            <p:ph idx="1" type="subTitle"/>
          </p:nvPr>
        </p:nvSpPr>
        <p:spPr>
          <a:xfrm>
            <a:off x="885050" y="2682750"/>
            <a:ext cx="3291900" cy="11067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500"/>
              </a:spcAft>
              <a:buNone/>
            </a:pPr>
            <a:r>
              <a:rPr lang="en" sz="1800"/>
              <a:t>Optional subheading should not exceed three lines Lorem ipsum dolor sit amet consectetuer</a:t>
            </a:r>
            <a:endParaRPr sz="1800"/>
          </a:p>
        </p:txBody>
      </p:sp>
      <p:sp>
        <p:nvSpPr>
          <p:cNvPr id="2887" name="Google Shape;2887;p17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888" name="Google Shape;2888;p171"/>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Lorem ipsum dolor sit amet, consectetuer adipiscing elit, sed diam nonummy nibh euismod tincidunt ut laoreet dolore magna aliquam erat volutpat.</a:t>
            </a:r>
            <a:endParaRPr/>
          </a:p>
        </p:txBody>
      </p:sp>
      <p:sp>
        <p:nvSpPr>
          <p:cNvPr id="2889" name="Google Shape;2889;p171"/>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Body headline</a:t>
            </a:r>
            <a:endParaRPr/>
          </a:p>
        </p:txBody>
      </p:sp>
      <p:sp>
        <p:nvSpPr>
          <p:cNvPr id="2890" name="Google Shape;2890;p171"/>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Lorem ipsum dolor sit amet, consectetuer adipiscing elit, sed diam nonummy nibh euismod tincidunt ut laoreet dolore magna aliquam erat volutpat.</a:t>
            </a:r>
            <a:endParaRPr/>
          </a:p>
        </p:txBody>
      </p:sp>
      <p:sp>
        <p:nvSpPr>
          <p:cNvPr id="2891" name="Google Shape;2891;p171"/>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Body headline</a:t>
            </a:r>
            <a:endParaRPr/>
          </a:p>
        </p:txBody>
      </p:sp>
      <p:sp>
        <p:nvSpPr>
          <p:cNvPr id="2892" name="Google Shape;2892;p171"/>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Lorem ipsum dolor sit amet, consectetuer adipiscing elit, sed diam nonummy nibh euismod tincidunt ut laoreet dolore magna aliquam erat volutpat.</a:t>
            </a:r>
            <a:endParaRPr/>
          </a:p>
        </p:txBody>
      </p:sp>
      <p:sp>
        <p:nvSpPr>
          <p:cNvPr id="2893" name="Google Shape;2893;p171"/>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Body headline</a:t>
            </a:r>
            <a:endParaRPr/>
          </a:p>
        </p:txBody>
      </p:sp>
      <p:pic>
        <p:nvPicPr>
          <p:cNvPr id="2894" name="Google Shape;2894;p171"/>
          <p:cNvPicPr preferRelativeResize="0"/>
          <p:nvPr/>
        </p:nvPicPr>
        <p:blipFill rotWithShape="1">
          <a:blip r:embed="rId3">
            <a:alphaModFix/>
          </a:blip>
          <a:srcRect b="139" l="0" r="0" t="139"/>
          <a:stretch/>
        </p:blipFill>
        <p:spPr>
          <a:xfrm>
            <a:off x="5538200" y="4326892"/>
            <a:ext cx="940100" cy="940100"/>
          </a:xfrm>
          <a:prstGeom prst="rect">
            <a:avLst/>
          </a:prstGeom>
          <a:noFill/>
          <a:ln>
            <a:noFill/>
          </a:ln>
        </p:spPr>
      </p:pic>
      <p:pic>
        <p:nvPicPr>
          <p:cNvPr id="2895" name="Google Shape;2895;p171"/>
          <p:cNvPicPr preferRelativeResize="0"/>
          <p:nvPr/>
        </p:nvPicPr>
        <p:blipFill rotWithShape="1">
          <a:blip r:embed="rId4">
            <a:alphaModFix/>
          </a:blip>
          <a:srcRect b="139" l="0" r="0" t="139"/>
          <a:stretch/>
        </p:blipFill>
        <p:spPr>
          <a:xfrm>
            <a:off x="5538200" y="2811492"/>
            <a:ext cx="940100" cy="940100"/>
          </a:xfrm>
          <a:prstGeom prst="rect">
            <a:avLst/>
          </a:prstGeom>
          <a:noFill/>
          <a:ln>
            <a:noFill/>
          </a:ln>
        </p:spPr>
      </p:pic>
      <p:pic>
        <p:nvPicPr>
          <p:cNvPr id="2896" name="Google Shape;2896;p171"/>
          <p:cNvPicPr preferRelativeResize="0"/>
          <p:nvPr/>
        </p:nvPicPr>
        <p:blipFill rotWithShape="1">
          <a:blip r:embed="rId5">
            <a:alphaModFix/>
          </a:blip>
          <a:srcRect b="139" l="0" r="0" t="139"/>
          <a:stretch/>
        </p:blipFill>
        <p:spPr>
          <a:xfrm>
            <a:off x="5534746" y="1265667"/>
            <a:ext cx="940108" cy="940150"/>
          </a:xfrm>
          <a:prstGeom prst="rect">
            <a:avLst/>
          </a:prstGeom>
          <a:noFill/>
          <a:ln>
            <a:noFill/>
          </a:ln>
        </p:spPr>
      </p:pic>
      <p:grpSp>
        <p:nvGrpSpPr>
          <p:cNvPr id="2897" name="Google Shape;2897;p171"/>
          <p:cNvGrpSpPr/>
          <p:nvPr/>
        </p:nvGrpSpPr>
        <p:grpSpPr>
          <a:xfrm>
            <a:off x="4509450" y="6041750"/>
            <a:ext cx="3173100" cy="816300"/>
            <a:chOff x="4509450" y="6041750"/>
            <a:chExt cx="3173100" cy="816300"/>
          </a:xfrm>
        </p:grpSpPr>
        <p:sp>
          <p:nvSpPr>
            <p:cNvPr id="2898" name="Google Shape;2898;p171"/>
            <p:cNvSpPr/>
            <p:nvPr/>
          </p:nvSpPr>
          <p:spPr>
            <a:xfrm>
              <a:off x="4509450" y="6041750"/>
              <a:ext cx="3173100" cy="816300"/>
            </a:xfrm>
            <a:prstGeom prst="rect">
              <a:avLst/>
            </a:prstGeom>
            <a:solidFill>
              <a:srgbClr val="3C8FF7">
                <a:alpha val="95750"/>
              </a:srgbClr>
            </a:solidFill>
            <a:ln>
              <a:noFill/>
            </a:ln>
          </p:spPr>
          <p:txBody>
            <a:bodyPr anchorCtr="0" anchor="ctr" bIns="91425" lIns="548625" spcFirstLastPara="1" rIns="274300" wrap="square" tIns="91425">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Try right clicking on the icon and using “Replace Image” to insert another icon from the </a:t>
              </a:r>
              <a:r>
                <a:rPr lang="en" sz="900" u="sng">
                  <a:solidFill>
                    <a:srgbClr val="FFFFFF"/>
                  </a:solidFill>
                  <a:latin typeface="Red Hat Display Medium"/>
                  <a:ea typeface="Red Hat Display Medium"/>
                  <a:cs typeface="Red Hat Display Medium"/>
                  <a:sym typeface="Red Hat Display Medium"/>
                  <a:hlinkClick r:id="rId6">
                    <a:extLst>
                      <a:ext uri="{A12FA001-AC4F-418D-AE19-62706E023703}">
                        <ahyp:hlinkClr val="tx"/>
                      </a:ext>
                    </a:extLst>
                  </a:hlinkClick>
                </a:rPr>
                <a:t>Red Hat icon repository</a:t>
              </a:r>
              <a:r>
                <a:rPr lang="en" sz="900">
                  <a:solidFill>
                    <a:srgbClr val="FFFFFF"/>
                  </a:solidFill>
                  <a:latin typeface="Red Hat Display Medium"/>
                  <a:ea typeface="Red Hat Display Medium"/>
                  <a:cs typeface="Red Hat Display Medium"/>
                  <a:sym typeface="Red Hat Display Medium"/>
                </a:rPr>
                <a:t>.</a:t>
              </a:r>
              <a:endParaRPr b="1" sz="900">
                <a:solidFill>
                  <a:schemeClr val="lt1"/>
                </a:solidFill>
                <a:latin typeface="Red Hat Display"/>
                <a:ea typeface="Red Hat Display"/>
                <a:cs typeface="Red Hat Display"/>
                <a:sym typeface="Red Hat Display"/>
              </a:endParaRPr>
            </a:p>
          </p:txBody>
        </p:sp>
        <p:pic>
          <p:nvPicPr>
            <p:cNvPr id="2899" name="Google Shape;2899;p171"/>
            <p:cNvPicPr preferRelativeResize="0"/>
            <p:nvPr/>
          </p:nvPicPr>
          <p:blipFill rotWithShape="1">
            <a:blip r:embed="rId7">
              <a:alphaModFix/>
            </a:blip>
            <a:srcRect b="0" l="20688" r="20688" t="0"/>
            <a:stretch/>
          </p:blipFill>
          <p:spPr>
            <a:xfrm>
              <a:off x="4635626" y="6149188"/>
              <a:ext cx="327274" cy="559800"/>
            </a:xfrm>
            <a:prstGeom prst="rect">
              <a:avLst/>
            </a:prstGeom>
            <a:noFill/>
            <a:ln>
              <a:noFill/>
            </a:ln>
          </p:spPr>
        </p:pic>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3" name="Shape 2903"/>
        <p:cNvGrpSpPr/>
        <p:nvPr/>
      </p:nvGrpSpPr>
      <p:grpSpPr>
        <a:xfrm>
          <a:off x="0" y="0"/>
          <a:ext cx="0" cy="0"/>
          <a:chOff x="0" y="0"/>
          <a:chExt cx="0" cy="0"/>
        </a:xfrm>
      </p:grpSpPr>
      <p:sp>
        <p:nvSpPr>
          <p:cNvPr id="2904" name="Google Shape;2904;p172"/>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Slide title should not exceed one line</a:t>
            </a:r>
            <a:endParaRPr/>
          </a:p>
        </p:txBody>
      </p:sp>
      <p:sp>
        <p:nvSpPr>
          <p:cNvPr id="2905" name="Google Shape;2905;p172"/>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906" name="Google Shape;2906;p17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07" name="Google Shape;2907;p17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908" name="Google Shape;2908;p172"/>
          <p:cNvSpPr txBox="1"/>
          <p:nvPr>
            <p:ph idx="2" type="subTitle"/>
          </p:nvPr>
        </p:nvSpPr>
        <p:spPr>
          <a:xfrm>
            <a:off x="885075" y="4059500"/>
            <a:ext cx="2383500" cy="10608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Lorem ipsum dolor sit amet, consectetuer adipiscing elit, sed diam nonummy nibh euismod tincidunt.</a:t>
            </a:r>
            <a:endParaRPr/>
          </a:p>
        </p:txBody>
      </p:sp>
      <p:sp>
        <p:nvSpPr>
          <p:cNvPr id="2909" name="Google Shape;2909;p172"/>
          <p:cNvSpPr txBox="1"/>
          <p:nvPr>
            <p:ph idx="3" type="subTitle"/>
          </p:nvPr>
        </p:nvSpPr>
        <p:spPr>
          <a:xfrm>
            <a:off x="885050" y="3624350"/>
            <a:ext cx="2383500" cy="379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Body headline</a:t>
            </a:r>
            <a:endParaRPr/>
          </a:p>
        </p:txBody>
      </p:sp>
      <p:sp>
        <p:nvSpPr>
          <p:cNvPr id="2910" name="Google Shape;2910;p172"/>
          <p:cNvSpPr txBox="1"/>
          <p:nvPr>
            <p:ph idx="4" type="subTitle"/>
          </p:nvPr>
        </p:nvSpPr>
        <p:spPr>
          <a:xfrm>
            <a:off x="8923625" y="4059500"/>
            <a:ext cx="2383500" cy="10608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Lorem ipsum dolor sit amet, consectetuer adipiscing elit, sed diam nonummy nibh euismod tincidunt.</a:t>
            </a:r>
            <a:endParaRPr/>
          </a:p>
        </p:txBody>
      </p:sp>
      <p:sp>
        <p:nvSpPr>
          <p:cNvPr id="2911" name="Google Shape;2911;p172"/>
          <p:cNvSpPr txBox="1"/>
          <p:nvPr>
            <p:ph idx="5" type="subTitle"/>
          </p:nvPr>
        </p:nvSpPr>
        <p:spPr>
          <a:xfrm>
            <a:off x="8923600" y="3624350"/>
            <a:ext cx="2383500" cy="379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Body headline</a:t>
            </a:r>
            <a:endParaRPr/>
          </a:p>
        </p:txBody>
      </p:sp>
      <p:sp>
        <p:nvSpPr>
          <p:cNvPr id="2912" name="Google Shape;2912;p172"/>
          <p:cNvSpPr txBox="1"/>
          <p:nvPr>
            <p:ph idx="6" type="subTitle"/>
          </p:nvPr>
        </p:nvSpPr>
        <p:spPr>
          <a:xfrm>
            <a:off x="6244108" y="4059500"/>
            <a:ext cx="2383500" cy="10608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Lorem ipsum dolor sit amet, consectetuer adipiscing elit, sed diam nonummy nibh euismod tincidunt.</a:t>
            </a:r>
            <a:endParaRPr/>
          </a:p>
        </p:txBody>
      </p:sp>
      <p:sp>
        <p:nvSpPr>
          <p:cNvPr id="2913" name="Google Shape;2913;p172"/>
          <p:cNvSpPr txBox="1"/>
          <p:nvPr>
            <p:ph idx="7" type="subTitle"/>
          </p:nvPr>
        </p:nvSpPr>
        <p:spPr>
          <a:xfrm>
            <a:off x="6244083" y="3624350"/>
            <a:ext cx="2383500" cy="379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Body headline</a:t>
            </a:r>
            <a:endParaRPr/>
          </a:p>
        </p:txBody>
      </p:sp>
      <p:sp>
        <p:nvSpPr>
          <p:cNvPr id="2914" name="Google Shape;2914;p172"/>
          <p:cNvSpPr txBox="1"/>
          <p:nvPr>
            <p:ph idx="8" type="subTitle"/>
          </p:nvPr>
        </p:nvSpPr>
        <p:spPr>
          <a:xfrm>
            <a:off x="3564592" y="4059500"/>
            <a:ext cx="2383500" cy="10608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Lorem ipsum dolor sit amet, consectetuer adipiscing elit, sed diam nonummy nibh euismod tincidunt.</a:t>
            </a:r>
            <a:endParaRPr/>
          </a:p>
        </p:txBody>
      </p:sp>
      <p:sp>
        <p:nvSpPr>
          <p:cNvPr id="2915" name="Google Shape;2915;p172"/>
          <p:cNvSpPr txBox="1"/>
          <p:nvPr>
            <p:ph idx="9" type="subTitle"/>
          </p:nvPr>
        </p:nvSpPr>
        <p:spPr>
          <a:xfrm>
            <a:off x="3564567" y="3624350"/>
            <a:ext cx="2383500" cy="379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Body headline</a:t>
            </a:r>
            <a:endParaRPr/>
          </a:p>
        </p:txBody>
      </p:sp>
      <p:pic>
        <p:nvPicPr>
          <p:cNvPr id="2916" name="Google Shape;2916;p172"/>
          <p:cNvPicPr preferRelativeResize="0"/>
          <p:nvPr/>
        </p:nvPicPr>
        <p:blipFill rotWithShape="1">
          <a:blip r:embed="rId3">
            <a:alphaModFix/>
          </a:blip>
          <a:srcRect b="139" l="0" r="0" t="139"/>
          <a:stretch/>
        </p:blipFill>
        <p:spPr>
          <a:xfrm>
            <a:off x="1635813" y="2546187"/>
            <a:ext cx="882000" cy="882000"/>
          </a:xfrm>
          <a:prstGeom prst="rect">
            <a:avLst/>
          </a:prstGeom>
          <a:noFill/>
          <a:ln>
            <a:noFill/>
          </a:ln>
        </p:spPr>
      </p:pic>
      <p:pic>
        <p:nvPicPr>
          <p:cNvPr id="2917" name="Google Shape;2917;p172"/>
          <p:cNvPicPr preferRelativeResize="0"/>
          <p:nvPr/>
        </p:nvPicPr>
        <p:blipFill rotWithShape="1">
          <a:blip r:embed="rId4">
            <a:alphaModFix/>
          </a:blip>
          <a:srcRect b="139" l="0" r="0" t="139"/>
          <a:stretch/>
        </p:blipFill>
        <p:spPr>
          <a:xfrm>
            <a:off x="4315350" y="2546176"/>
            <a:ext cx="882000" cy="882000"/>
          </a:xfrm>
          <a:prstGeom prst="rect">
            <a:avLst/>
          </a:prstGeom>
          <a:noFill/>
          <a:ln>
            <a:noFill/>
          </a:ln>
        </p:spPr>
      </p:pic>
      <p:pic>
        <p:nvPicPr>
          <p:cNvPr id="2918" name="Google Shape;2918;p172"/>
          <p:cNvPicPr preferRelativeResize="0"/>
          <p:nvPr/>
        </p:nvPicPr>
        <p:blipFill rotWithShape="1">
          <a:blip r:embed="rId5">
            <a:alphaModFix/>
          </a:blip>
          <a:srcRect b="248" l="0" r="0" t="248"/>
          <a:stretch/>
        </p:blipFill>
        <p:spPr>
          <a:xfrm>
            <a:off x="6994863" y="2545871"/>
            <a:ext cx="882000" cy="880033"/>
          </a:xfrm>
          <a:prstGeom prst="rect">
            <a:avLst/>
          </a:prstGeom>
          <a:noFill/>
          <a:ln>
            <a:noFill/>
          </a:ln>
        </p:spPr>
      </p:pic>
      <p:pic>
        <p:nvPicPr>
          <p:cNvPr id="2919" name="Google Shape;2919;p172"/>
          <p:cNvPicPr preferRelativeResize="0"/>
          <p:nvPr/>
        </p:nvPicPr>
        <p:blipFill rotWithShape="1">
          <a:blip r:embed="rId6">
            <a:alphaModFix/>
          </a:blip>
          <a:srcRect b="139" l="0" r="0" t="139"/>
          <a:stretch/>
        </p:blipFill>
        <p:spPr>
          <a:xfrm>
            <a:off x="9674400" y="2546187"/>
            <a:ext cx="882000" cy="882000"/>
          </a:xfrm>
          <a:prstGeom prst="rect">
            <a:avLst/>
          </a:prstGeom>
          <a:noFill/>
          <a:ln>
            <a:noFill/>
          </a:ln>
        </p:spPr>
      </p:pic>
      <p:sp>
        <p:nvSpPr>
          <p:cNvPr id="2920" name="Google Shape;2920;p172"/>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grpSp>
        <p:nvGrpSpPr>
          <p:cNvPr id="2921" name="Google Shape;2921;p172"/>
          <p:cNvGrpSpPr/>
          <p:nvPr/>
        </p:nvGrpSpPr>
        <p:grpSpPr>
          <a:xfrm>
            <a:off x="4509450" y="6041750"/>
            <a:ext cx="3173100" cy="816300"/>
            <a:chOff x="4509450" y="6041750"/>
            <a:chExt cx="3173100" cy="816300"/>
          </a:xfrm>
        </p:grpSpPr>
        <p:sp>
          <p:nvSpPr>
            <p:cNvPr id="2922" name="Google Shape;2922;p172"/>
            <p:cNvSpPr/>
            <p:nvPr/>
          </p:nvSpPr>
          <p:spPr>
            <a:xfrm>
              <a:off x="4509450" y="6041750"/>
              <a:ext cx="3173100" cy="816300"/>
            </a:xfrm>
            <a:prstGeom prst="rect">
              <a:avLst/>
            </a:prstGeom>
            <a:solidFill>
              <a:srgbClr val="3C8FF7">
                <a:alpha val="95750"/>
              </a:srgbClr>
            </a:solidFill>
            <a:ln>
              <a:noFill/>
            </a:ln>
          </p:spPr>
          <p:txBody>
            <a:bodyPr anchorCtr="0" anchor="ctr" bIns="91425" lIns="548625" spcFirstLastPara="1" rIns="274300" wrap="square" tIns="91425">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Try right clicking on the icon and using “Replace Image” to insert another icon from the </a:t>
              </a:r>
              <a:r>
                <a:rPr lang="en" sz="900" u="sng">
                  <a:solidFill>
                    <a:srgbClr val="FFFFFF"/>
                  </a:solidFill>
                  <a:latin typeface="Red Hat Display Medium"/>
                  <a:ea typeface="Red Hat Display Medium"/>
                  <a:cs typeface="Red Hat Display Medium"/>
                  <a:sym typeface="Red Hat Display Medium"/>
                  <a:hlinkClick r:id="rId7">
                    <a:extLst>
                      <a:ext uri="{A12FA001-AC4F-418D-AE19-62706E023703}">
                        <ahyp:hlinkClr val="tx"/>
                      </a:ext>
                    </a:extLst>
                  </a:hlinkClick>
                </a:rPr>
                <a:t>Red Hat icon repository</a:t>
              </a:r>
              <a:r>
                <a:rPr lang="en" sz="900">
                  <a:solidFill>
                    <a:srgbClr val="FFFFFF"/>
                  </a:solidFill>
                  <a:latin typeface="Red Hat Display Medium"/>
                  <a:ea typeface="Red Hat Display Medium"/>
                  <a:cs typeface="Red Hat Display Medium"/>
                  <a:sym typeface="Red Hat Display Medium"/>
                </a:rPr>
                <a:t>.</a:t>
              </a:r>
              <a:endParaRPr b="1" sz="900">
                <a:solidFill>
                  <a:schemeClr val="lt1"/>
                </a:solidFill>
                <a:latin typeface="Red Hat Display"/>
                <a:ea typeface="Red Hat Display"/>
                <a:cs typeface="Red Hat Display"/>
                <a:sym typeface="Red Hat Display"/>
              </a:endParaRPr>
            </a:p>
          </p:txBody>
        </p:sp>
        <p:pic>
          <p:nvPicPr>
            <p:cNvPr id="2923" name="Google Shape;2923;p172"/>
            <p:cNvPicPr preferRelativeResize="0"/>
            <p:nvPr/>
          </p:nvPicPr>
          <p:blipFill rotWithShape="1">
            <a:blip r:embed="rId8">
              <a:alphaModFix/>
            </a:blip>
            <a:srcRect b="0" l="20688" r="20688" t="0"/>
            <a:stretch/>
          </p:blipFill>
          <p:spPr>
            <a:xfrm>
              <a:off x="4635626" y="6149188"/>
              <a:ext cx="327274" cy="559800"/>
            </a:xfrm>
            <a:prstGeom prst="rect">
              <a:avLst/>
            </a:prstGeom>
            <a:noFill/>
            <a:ln>
              <a:noFill/>
            </a:ln>
          </p:spPr>
        </p:pic>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7" name="Shape 2927"/>
        <p:cNvGrpSpPr/>
        <p:nvPr/>
      </p:nvGrpSpPr>
      <p:grpSpPr>
        <a:xfrm>
          <a:off x="0" y="0"/>
          <a:ext cx="0" cy="0"/>
          <a:chOff x="0" y="0"/>
          <a:chExt cx="0" cy="0"/>
        </a:xfrm>
      </p:grpSpPr>
      <p:sp>
        <p:nvSpPr>
          <p:cNvPr id="2928" name="Google Shape;2928;p173"/>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Slide title should not exceed one line</a:t>
            </a:r>
            <a:endParaRPr/>
          </a:p>
        </p:txBody>
      </p:sp>
      <p:sp>
        <p:nvSpPr>
          <p:cNvPr id="2929" name="Google Shape;2929;p173"/>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930" name="Google Shape;2930;p17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31" name="Google Shape;2931;p17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932" name="Google Shape;2932;p173"/>
          <p:cNvSpPr txBox="1"/>
          <p:nvPr>
            <p:ph idx="2" type="subTitle"/>
          </p:nvPr>
        </p:nvSpPr>
        <p:spPr>
          <a:xfrm>
            <a:off x="6855088" y="2788100"/>
            <a:ext cx="3512100" cy="1060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Lorem ipsum dolor sit amet, consectetuer adipiscin elit, sed diam nonummy nibh euismod tincidunt ut laoreet dolore.</a:t>
            </a:r>
            <a:endParaRPr/>
          </a:p>
        </p:txBody>
      </p:sp>
      <p:sp>
        <p:nvSpPr>
          <p:cNvPr id="2933" name="Google Shape;2933;p173"/>
          <p:cNvSpPr txBox="1"/>
          <p:nvPr>
            <p:ph idx="3" type="subTitle"/>
          </p:nvPr>
        </p:nvSpPr>
        <p:spPr>
          <a:xfrm>
            <a:off x="6855081" y="2352950"/>
            <a:ext cx="3512100" cy="37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Body headline</a:t>
            </a:r>
            <a:endParaRPr/>
          </a:p>
        </p:txBody>
      </p:sp>
      <p:sp>
        <p:nvSpPr>
          <p:cNvPr id="2934" name="Google Shape;2934;p173"/>
          <p:cNvSpPr txBox="1"/>
          <p:nvPr>
            <p:ph idx="4" type="subTitle"/>
          </p:nvPr>
        </p:nvSpPr>
        <p:spPr>
          <a:xfrm>
            <a:off x="6855088" y="4434375"/>
            <a:ext cx="3512100" cy="1060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Lorem ipsum dolor sit amet, consectetuer adipiscin elit, sed diam nonummy nibh euismod tincidunt ut laoreet dolore.</a:t>
            </a:r>
            <a:endParaRPr/>
          </a:p>
        </p:txBody>
      </p:sp>
      <p:sp>
        <p:nvSpPr>
          <p:cNvPr id="2935" name="Google Shape;2935;p173"/>
          <p:cNvSpPr txBox="1"/>
          <p:nvPr>
            <p:ph idx="5" type="subTitle"/>
          </p:nvPr>
        </p:nvSpPr>
        <p:spPr>
          <a:xfrm>
            <a:off x="6855081" y="3999225"/>
            <a:ext cx="3512100" cy="37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Body headline</a:t>
            </a:r>
            <a:endParaRPr/>
          </a:p>
        </p:txBody>
      </p:sp>
      <p:sp>
        <p:nvSpPr>
          <p:cNvPr id="2936" name="Google Shape;2936;p173"/>
          <p:cNvSpPr txBox="1"/>
          <p:nvPr>
            <p:ph idx="6" type="subTitle"/>
          </p:nvPr>
        </p:nvSpPr>
        <p:spPr>
          <a:xfrm>
            <a:off x="2084625" y="2788100"/>
            <a:ext cx="3512100" cy="1060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Lorem ipsum dolor sit amet, consectetuer adipiscin elit, sed diam nonummy nibh euismod tincidunt ut laoreet dolore.</a:t>
            </a:r>
            <a:endParaRPr/>
          </a:p>
        </p:txBody>
      </p:sp>
      <p:sp>
        <p:nvSpPr>
          <p:cNvPr id="2937" name="Google Shape;2937;p173"/>
          <p:cNvSpPr txBox="1"/>
          <p:nvPr>
            <p:ph idx="7" type="subTitle"/>
          </p:nvPr>
        </p:nvSpPr>
        <p:spPr>
          <a:xfrm>
            <a:off x="2084600" y="2352950"/>
            <a:ext cx="3512100" cy="37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Body headline</a:t>
            </a:r>
            <a:endParaRPr/>
          </a:p>
        </p:txBody>
      </p:sp>
      <p:sp>
        <p:nvSpPr>
          <p:cNvPr id="2938" name="Google Shape;2938;p173"/>
          <p:cNvSpPr txBox="1"/>
          <p:nvPr>
            <p:ph idx="8" type="subTitle"/>
          </p:nvPr>
        </p:nvSpPr>
        <p:spPr>
          <a:xfrm>
            <a:off x="2084625" y="4434375"/>
            <a:ext cx="3512100" cy="1060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Lorem ipsum dolor sit amet, consectetuer adipiscin elit, sed diam nonummy nibh euismod tincidunt ut laoreet dolore.</a:t>
            </a:r>
            <a:endParaRPr/>
          </a:p>
        </p:txBody>
      </p:sp>
      <p:sp>
        <p:nvSpPr>
          <p:cNvPr id="2939" name="Google Shape;2939;p173"/>
          <p:cNvSpPr txBox="1"/>
          <p:nvPr>
            <p:ph idx="9" type="subTitle"/>
          </p:nvPr>
        </p:nvSpPr>
        <p:spPr>
          <a:xfrm>
            <a:off x="2084600" y="3999225"/>
            <a:ext cx="3512100" cy="37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Body headline</a:t>
            </a:r>
            <a:endParaRPr/>
          </a:p>
        </p:txBody>
      </p:sp>
      <p:pic>
        <p:nvPicPr>
          <p:cNvPr id="2940" name="Google Shape;2940;p173"/>
          <p:cNvPicPr preferRelativeResize="0"/>
          <p:nvPr/>
        </p:nvPicPr>
        <p:blipFill rotWithShape="1">
          <a:blip r:embed="rId3">
            <a:alphaModFix/>
          </a:blip>
          <a:srcRect b="139" l="0" r="0" t="139"/>
          <a:stretch/>
        </p:blipFill>
        <p:spPr>
          <a:xfrm>
            <a:off x="1323875" y="2352963"/>
            <a:ext cx="630900" cy="630899"/>
          </a:xfrm>
          <a:prstGeom prst="rect">
            <a:avLst/>
          </a:prstGeom>
          <a:noFill/>
          <a:ln>
            <a:noFill/>
          </a:ln>
        </p:spPr>
      </p:pic>
      <p:pic>
        <p:nvPicPr>
          <p:cNvPr id="2941" name="Google Shape;2941;p173"/>
          <p:cNvPicPr preferRelativeResize="0"/>
          <p:nvPr/>
        </p:nvPicPr>
        <p:blipFill rotWithShape="1">
          <a:blip r:embed="rId4">
            <a:alphaModFix/>
          </a:blip>
          <a:srcRect b="139" l="0" r="0" t="139"/>
          <a:stretch/>
        </p:blipFill>
        <p:spPr>
          <a:xfrm>
            <a:off x="1323875" y="3999250"/>
            <a:ext cx="630900" cy="630899"/>
          </a:xfrm>
          <a:prstGeom prst="rect">
            <a:avLst/>
          </a:prstGeom>
          <a:noFill/>
          <a:ln>
            <a:noFill/>
          </a:ln>
        </p:spPr>
      </p:pic>
      <p:pic>
        <p:nvPicPr>
          <p:cNvPr id="2942" name="Google Shape;2942;p173"/>
          <p:cNvPicPr preferRelativeResize="0"/>
          <p:nvPr/>
        </p:nvPicPr>
        <p:blipFill rotWithShape="1">
          <a:blip r:embed="rId5">
            <a:alphaModFix/>
          </a:blip>
          <a:srcRect b="139" l="0" r="0" t="139"/>
          <a:stretch/>
        </p:blipFill>
        <p:spPr>
          <a:xfrm>
            <a:off x="6094350" y="2352950"/>
            <a:ext cx="630900" cy="630899"/>
          </a:xfrm>
          <a:prstGeom prst="rect">
            <a:avLst/>
          </a:prstGeom>
          <a:noFill/>
          <a:ln>
            <a:noFill/>
          </a:ln>
        </p:spPr>
      </p:pic>
      <p:pic>
        <p:nvPicPr>
          <p:cNvPr id="2943" name="Google Shape;2943;p173"/>
          <p:cNvPicPr preferRelativeResize="0"/>
          <p:nvPr/>
        </p:nvPicPr>
        <p:blipFill rotWithShape="1">
          <a:blip r:embed="rId6">
            <a:alphaModFix/>
          </a:blip>
          <a:srcRect b="139" l="0" r="0" t="139"/>
          <a:stretch/>
        </p:blipFill>
        <p:spPr>
          <a:xfrm>
            <a:off x="6094336" y="3999250"/>
            <a:ext cx="630900" cy="630900"/>
          </a:xfrm>
          <a:prstGeom prst="rect">
            <a:avLst/>
          </a:prstGeom>
          <a:noFill/>
          <a:ln>
            <a:noFill/>
          </a:ln>
        </p:spPr>
      </p:pic>
      <p:sp>
        <p:nvSpPr>
          <p:cNvPr id="2944" name="Google Shape;2944;p173"/>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grpSp>
        <p:nvGrpSpPr>
          <p:cNvPr id="2945" name="Google Shape;2945;p173"/>
          <p:cNvGrpSpPr/>
          <p:nvPr/>
        </p:nvGrpSpPr>
        <p:grpSpPr>
          <a:xfrm>
            <a:off x="4509450" y="6041750"/>
            <a:ext cx="3173100" cy="816300"/>
            <a:chOff x="4509450" y="6041750"/>
            <a:chExt cx="3173100" cy="816300"/>
          </a:xfrm>
        </p:grpSpPr>
        <p:sp>
          <p:nvSpPr>
            <p:cNvPr id="2946" name="Google Shape;2946;p173"/>
            <p:cNvSpPr/>
            <p:nvPr/>
          </p:nvSpPr>
          <p:spPr>
            <a:xfrm>
              <a:off x="4509450" y="6041750"/>
              <a:ext cx="3173100" cy="816300"/>
            </a:xfrm>
            <a:prstGeom prst="rect">
              <a:avLst/>
            </a:prstGeom>
            <a:solidFill>
              <a:srgbClr val="3C8FF7">
                <a:alpha val="95750"/>
              </a:srgbClr>
            </a:solidFill>
            <a:ln>
              <a:noFill/>
            </a:ln>
          </p:spPr>
          <p:txBody>
            <a:bodyPr anchorCtr="0" anchor="ctr" bIns="91425" lIns="548625" spcFirstLastPara="1" rIns="274300" wrap="square" tIns="91425">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Try right clicking on the icon and using “Replace Image” to insert another icon from the </a:t>
              </a:r>
              <a:r>
                <a:rPr lang="en" sz="900" u="sng">
                  <a:solidFill>
                    <a:srgbClr val="FFFFFF"/>
                  </a:solidFill>
                  <a:latin typeface="Red Hat Display Medium"/>
                  <a:ea typeface="Red Hat Display Medium"/>
                  <a:cs typeface="Red Hat Display Medium"/>
                  <a:sym typeface="Red Hat Display Medium"/>
                  <a:hlinkClick r:id="rId7">
                    <a:extLst>
                      <a:ext uri="{A12FA001-AC4F-418D-AE19-62706E023703}">
                        <ahyp:hlinkClr val="tx"/>
                      </a:ext>
                    </a:extLst>
                  </a:hlinkClick>
                </a:rPr>
                <a:t>Red Hat icon repository</a:t>
              </a:r>
              <a:r>
                <a:rPr lang="en" sz="900">
                  <a:solidFill>
                    <a:srgbClr val="FFFFFF"/>
                  </a:solidFill>
                  <a:latin typeface="Red Hat Display Medium"/>
                  <a:ea typeface="Red Hat Display Medium"/>
                  <a:cs typeface="Red Hat Display Medium"/>
                  <a:sym typeface="Red Hat Display Medium"/>
                </a:rPr>
                <a:t>.</a:t>
              </a:r>
              <a:endParaRPr b="1" sz="900">
                <a:solidFill>
                  <a:schemeClr val="lt1"/>
                </a:solidFill>
                <a:latin typeface="Red Hat Display"/>
                <a:ea typeface="Red Hat Display"/>
                <a:cs typeface="Red Hat Display"/>
                <a:sym typeface="Red Hat Display"/>
              </a:endParaRPr>
            </a:p>
          </p:txBody>
        </p:sp>
        <p:pic>
          <p:nvPicPr>
            <p:cNvPr id="2947" name="Google Shape;2947;p173"/>
            <p:cNvPicPr preferRelativeResize="0"/>
            <p:nvPr/>
          </p:nvPicPr>
          <p:blipFill rotWithShape="1">
            <a:blip r:embed="rId8">
              <a:alphaModFix/>
            </a:blip>
            <a:srcRect b="0" l="20688" r="20688" t="0"/>
            <a:stretch/>
          </p:blipFill>
          <p:spPr>
            <a:xfrm>
              <a:off x="4635626" y="6149188"/>
              <a:ext cx="327274" cy="559800"/>
            </a:xfrm>
            <a:prstGeom prst="rect">
              <a:avLst/>
            </a:prstGeom>
            <a:noFill/>
            <a:ln>
              <a:noFill/>
            </a:ln>
          </p:spPr>
        </p:pic>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1" name="Shape 2951"/>
        <p:cNvGrpSpPr/>
        <p:nvPr/>
      </p:nvGrpSpPr>
      <p:grpSpPr>
        <a:xfrm>
          <a:off x="0" y="0"/>
          <a:ext cx="0" cy="0"/>
          <a:chOff x="0" y="0"/>
          <a:chExt cx="0" cy="0"/>
        </a:xfrm>
      </p:grpSpPr>
      <p:sp>
        <p:nvSpPr>
          <p:cNvPr id="2952" name="Google Shape;2952;p174"/>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Slide title should not exceed one line</a:t>
            </a:r>
            <a:endParaRPr/>
          </a:p>
        </p:txBody>
      </p:sp>
      <p:sp>
        <p:nvSpPr>
          <p:cNvPr id="2953" name="Google Shape;2953;p174"/>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954" name="Google Shape;2954;p17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55" name="Google Shape;2955;p17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956" name="Google Shape;2956;p174"/>
          <p:cNvSpPr txBox="1"/>
          <p:nvPr>
            <p:ph idx="2" type="subTitle"/>
          </p:nvPr>
        </p:nvSpPr>
        <p:spPr>
          <a:xfrm>
            <a:off x="2262374" y="2965028"/>
            <a:ext cx="2181600" cy="19101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None/>
            </a:pPr>
            <a:r>
              <a:rPr lang="en"/>
              <a:t>Label</a:t>
            </a:r>
            <a:endParaRPr/>
          </a:p>
        </p:txBody>
      </p:sp>
      <p:sp>
        <p:nvSpPr>
          <p:cNvPr id="2957" name="Google Shape;2957;p174"/>
          <p:cNvSpPr txBox="1"/>
          <p:nvPr>
            <p:ph idx="3" type="subTitle"/>
          </p:nvPr>
        </p:nvSpPr>
        <p:spPr>
          <a:xfrm>
            <a:off x="5005265" y="2965023"/>
            <a:ext cx="2181600" cy="19101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None/>
            </a:pPr>
            <a:r>
              <a:rPr lang="en"/>
              <a:t>Label</a:t>
            </a:r>
            <a:endParaRPr/>
          </a:p>
        </p:txBody>
      </p:sp>
      <p:sp>
        <p:nvSpPr>
          <p:cNvPr id="2958" name="Google Shape;2958;p174"/>
          <p:cNvSpPr txBox="1"/>
          <p:nvPr>
            <p:ph idx="4" type="subTitle"/>
          </p:nvPr>
        </p:nvSpPr>
        <p:spPr>
          <a:xfrm>
            <a:off x="7748157" y="2965023"/>
            <a:ext cx="2181600" cy="19101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None/>
            </a:pPr>
            <a:r>
              <a:rPr lang="en"/>
              <a:t>Label</a:t>
            </a:r>
            <a:endParaRPr/>
          </a:p>
        </p:txBody>
      </p:sp>
      <p:sp>
        <p:nvSpPr>
          <p:cNvPr id="2959" name="Google Shape;2959;p174"/>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9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647" name="Google Shape;1647;p94"/>
          <p:cNvSpPr txBox="1"/>
          <p:nvPr>
            <p:ph idx="1" type="subTitle"/>
          </p:nvPr>
        </p:nvSpPr>
        <p:spPr>
          <a:xfrm>
            <a:off x="2083725" y="3313225"/>
            <a:ext cx="4047900" cy="10383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0"/>
              </a:spcAft>
              <a:buNone/>
            </a:pPr>
            <a:r>
              <a:rPr lang="en">
                <a:latin typeface="Red Hat Display"/>
                <a:ea typeface="Red Hat Display"/>
                <a:cs typeface="Red Hat Display"/>
                <a:sym typeface="Red Hat Display"/>
              </a:rPr>
              <a:t>Red Hat is the world’s leading provider of enterprise open source software solutions. Award-winning support, training, and consulting services make </a:t>
            </a:r>
            <a:endParaRPr>
              <a:latin typeface="Red Hat Display"/>
              <a:ea typeface="Red Hat Display"/>
              <a:cs typeface="Red Hat Display"/>
              <a:sym typeface="Red Hat Display"/>
            </a:endParaRPr>
          </a:p>
          <a:p>
            <a:pPr indent="0" lvl="0" marL="0" rtl="0" algn="l">
              <a:lnSpc>
                <a:spcPct val="135000"/>
              </a:lnSpc>
              <a:spcBef>
                <a:spcPts val="0"/>
              </a:spcBef>
              <a:spcAft>
                <a:spcPts val="0"/>
              </a:spcAft>
              <a:buNone/>
            </a:pPr>
            <a:r>
              <a:rPr lang="en">
                <a:latin typeface="Red Hat Display"/>
                <a:ea typeface="Red Hat Display"/>
                <a:cs typeface="Red Hat Display"/>
                <a:sym typeface="Red Hat Display"/>
              </a:rPr>
              <a:t>Red Hat a trusted adviser to the Fortune 500. </a:t>
            </a:r>
            <a:endParaRPr>
              <a:latin typeface="Red Hat Display"/>
              <a:ea typeface="Red Hat Display"/>
              <a:cs typeface="Red Hat Display"/>
              <a:sym typeface="Red Hat Display"/>
            </a:endParaRPr>
          </a:p>
        </p:txBody>
      </p:sp>
      <p:sp>
        <p:nvSpPr>
          <p:cNvPr id="1648" name="Google Shape;1648;p94"/>
          <p:cNvSpPr txBox="1"/>
          <p:nvPr>
            <p:ph type="title"/>
          </p:nvPr>
        </p:nvSpPr>
        <p:spPr>
          <a:xfrm>
            <a:off x="2083875" y="1860300"/>
            <a:ext cx="4905000" cy="846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Red Hat Display Medium"/>
                <a:ea typeface="Red Hat Display Medium"/>
                <a:cs typeface="Red Hat Display Medium"/>
                <a:sym typeface="Red Hat Display Medium"/>
              </a:rPr>
              <a:t>Thank you</a:t>
            </a:r>
            <a:endParaRPr>
              <a:latin typeface="Red Hat Display Medium"/>
              <a:ea typeface="Red Hat Display Medium"/>
              <a:cs typeface="Red Hat Display Medium"/>
              <a:sym typeface="Red Hat Display Medium"/>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3" name="Shape 2963"/>
        <p:cNvGrpSpPr/>
        <p:nvPr/>
      </p:nvGrpSpPr>
      <p:grpSpPr>
        <a:xfrm>
          <a:off x="0" y="0"/>
          <a:ext cx="0" cy="0"/>
          <a:chOff x="0" y="0"/>
          <a:chExt cx="0" cy="0"/>
        </a:xfrm>
      </p:grpSpPr>
      <p:sp>
        <p:nvSpPr>
          <p:cNvPr id="2964" name="Google Shape;2964;p17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965" name="Google Shape;2965;p17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66" name="Google Shape;2966;p17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967" name="Google Shape;2967;p175"/>
          <p:cNvSpPr txBox="1"/>
          <p:nvPr>
            <p:ph idx="4" type="subTitle"/>
          </p:nvPr>
        </p:nvSpPr>
        <p:spPr>
          <a:xfrm>
            <a:off x="0" y="2473650"/>
            <a:ext cx="4389000" cy="2702400"/>
          </a:xfrm>
          <a:prstGeom prst="rect">
            <a:avLst/>
          </a:prstGeom>
        </p:spPr>
        <p:txBody>
          <a:bodyPr anchorCtr="0" anchor="ctr" bIns="0" lIns="868675" spcFirstLastPara="1" rIns="731500" wrap="square" tIns="91425">
            <a:noAutofit/>
          </a:bodyPr>
          <a:lstStyle/>
          <a:p>
            <a:pPr indent="0" lvl="0" marL="0" rtl="0" algn="l">
              <a:spcBef>
                <a:spcPts val="0"/>
              </a:spcBef>
              <a:spcAft>
                <a:spcPts val="1000"/>
              </a:spcAft>
              <a:buNone/>
            </a:pPr>
            <a:r>
              <a:rPr lang="en" sz="1800"/>
              <a:t>Lorem ipsum dolor sit amet, consectetuer adipiscin elit, sed diam nonummy nibh euismod.</a:t>
            </a:r>
            <a:endParaRPr sz="1800"/>
          </a:p>
        </p:txBody>
      </p:sp>
      <p:sp>
        <p:nvSpPr>
          <p:cNvPr id="2968" name="Google Shape;2968;p175"/>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
        <p:nvSpPr>
          <p:cNvPr id="2969" name="Google Shape;2969;p175"/>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800"/>
              <a:t>Slide title should not exceed one line</a:t>
            </a:r>
            <a:endParaRPr sz="2800"/>
          </a:p>
        </p:txBody>
      </p:sp>
      <p:sp>
        <p:nvSpPr>
          <p:cNvPr id="2970" name="Google Shape;2970;p175"/>
          <p:cNvSpPr txBox="1"/>
          <p:nvPr>
            <p:ph idx="4" type="subTitle"/>
          </p:nvPr>
        </p:nvSpPr>
        <p:spPr>
          <a:xfrm>
            <a:off x="4236600" y="2473650"/>
            <a:ext cx="4389000" cy="2702400"/>
          </a:xfrm>
          <a:prstGeom prst="rect">
            <a:avLst/>
          </a:prstGeom>
        </p:spPr>
        <p:txBody>
          <a:bodyPr anchorCtr="0" anchor="ctr" bIns="0" lIns="868675" spcFirstLastPara="1" rIns="731500" wrap="square" tIns="91425">
            <a:noAutofit/>
          </a:bodyPr>
          <a:lstStyle/>
          <a:p>
            <a:pPr indent="0" lvl="0" marL="0" rtl="0" algn="l">
              <a:spcBef>
                <a:spcPts val="0"/>
              </a:spcBef>
              <a:spcAft>
                <a:spcPts val="1000"/>
              </a:spcAft>
              <a:buNone/>
            </a:pPr>
            <a:r>
              <a:rPr lang="en" sz="1800"/>
              <a:t>Lorem ipsum dolor sit amet, consectetuer adipiscin elit, sed diam nonummy nibh euismod.</a:t>
            </a:r>
            <a:endParaRPr sz="1800"/>
          </a:p>
        </p:txBody>
      </p:sp>
      <p:sp>
        <p:nvSpPr>
          <p:cNvPr id="2971" name="Google Shape;2971;p175"/>
          <p:cNvSpPr txBox="1"/>
          <p:nvPr>
            <p:ph idx="4" type="subTitle"/>
          </p:nvPr>
        </p:nvSpPr>
        <p:spPr>
          <a:xfrm>
            <a:off x="8184000" y="2473650"/>
            <a:ext cx="4389000" cy="2702400"/>
          </a:xfrm>
          <a:prstGeom prst="rect">
            <a:avLst/>
          </a:prstGeom>
        </p:spPr>
        <p:txBody>
          <a:bodyPr anchorCtr="0" anchor="ctr" bIns="0" lIns="868675" spcFirstLastPara="1" rIns="731500" wrap="square" tIns="91425">
            <a:noAutofit/>
          </a:bodyPr>
          <a:lstStyle/>
          <a:p>
            <a:pPr indent="0" lvl="0" marL="0" rtl="0" algn="l">
              <a:spcBef>
                <a:spcPts val="0"/>
              </a:spcBef>
              <a:spcAft>
                <a:spcPts val="1000"/>
              </a:spcAft>
              <a:buNone/>
            </a:pPr>
            <a:r>
              <a:rPr lang="en" sz="1800"/>
              <a:t>Lorem ipsum dolor sit amet, consectetuer adipiscin elit, sed diam nonummy nibh euismod.</a:t>
            </a:r>
            <a:endParaRPr sz="18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5" name="Shape 2975"/>
        <p:cNvGrpSpPr/>
        <p:nvPr/>
      </p:nvGrpSpPr>
      <p:grpSpPr>
        <a:xfrm>
          <a:off x="0" y="0"/>
          <a:ext cx="0" cy="0"/>
          <a:chOff x="0" y="0"/>
          <a:chExt cx="0" cy="0"/>
        </a:xfrm>
      </p:grpSpPr>
      <p:sp>
        <p:nvSpPr>
          <p:cNvPr id="2976" name="Google Shape;2976;p176"/>
          <p:cNvSpPr txBox="1"/>
          <p:nvPr>
            <p:ph idx="4" type="subTitle"/>
          </p:nvPr>
        </p:nvSpPr>
        <p:spPr>
          <a:xfrm>
            <a:off x="6633000" y="2473650"/>
            <a:ext cx="6328200" cy="2702400"/>
          </a:xfrm>
          <a:prstGeom prst="rect">
            <a:avLst/>
          </a:prstGeom>
        </p:spPr>
        <p:txBody>
          <a:bodyPr anchorCtr="0" anchor="ctr" bIns="0" lIns="868675" spcFirstLastPara="1" rIns="914400" wrap="square" tIns="91425">
            <a:noAutofit/>
          </a:bodyPr>
          <a:lstStyle/>
          <a:p>
            <a:pPr indent="0" lvl="0" marL="0" rtl="0" algn="l">
              <a:spcBef>
                <a:spcPts val="0"/>
              </a:spcBef>
              <a:spcAft>
                <a:spcPts val="1000"/>
              </a:spcAft>
              <a:buNone/>
            </a:pPr>
            <a:r>
              <a:rPr lang="en"/>
              <a:t>Lorem ipsum dolor sit amet, consectetuer adipiscin elit, sed diam nonummy nibh euismod tincidunt ut laoreet dolore.</a:t>
            </a:r>
            <a:endParaRPr/>
          </a:p>
        </p:txBody>
      </p:sp>
      <p:sp>
        <p:nvSpPr>
          <p:cNvPr id="2977" name="Google Shape;2977;p176"/>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978" name="Google Shape;2978;p17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79" name="Google Shape;2979;p17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980" name="Google Shape;2980;p176"/>
          <p:cNvSpPr txBox="1"/>
          <p:nvPr>
            <p:ph idx="2" type="subTitle"/>
          </p:nvPr>
        </p:nvSpPr>
        <p:spPr>
          <a:xfrm>
            <a:off x="0" y="2473650"/>
            <a:ext cx="6328200" cy="2702400"/>
          </a:xfrm>
          <a:prstGeom prst="rect">
            <a:avLst/>
          </a:prstGeom>
        </p:spPr>
        <p:txBody>
          <a:bodyPr anchorCtr="0" anchor="ctr" bIns="0" lIns="868675" spcFirstLastPara="1" rIns="914400" wrap="square" tIns="91425">
            <a:noAutofit/>
          </a:bodyPr>
          <a:lstStyle/>
          <a:p>
            <a:pPr indent="0" lvl="0" marL="0" rtl="0" algn="l">
              <a:lnSpc>
                <a:spcPct val="115000"/>
              </a:lnSpc>
              <a:spcBef>
                <a:spcPts val="0"/>
              </a:spcBef>
              <a:spcAft>
                <a:spcPts val="1000"/>
              </a:spcAft>
              <a:buNone/>
            </a:pPr>
            <a:r>
              <a:rPr lang="en" sz="1800"/>
              <a:t>Lorem ipsum dolor sit amet, consectetuer adipiscin elit, sed diam nonummy nibh euismod tincidunt ut laoreet dolore.</a:t>
            </a:r>
            <a:endParaRPr sz="1800"/>
          </a:p>
        </p:txBody>
      </p:sp>
      <p:sp>
        <p:nvSpPr>
          <p:cNvPr id="2981" name="Google Shape;2981;p176"/>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
        <p:nvSpPr>
          <p:cNvPr id="2982" name="Google Shape;2982;p176"/>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800"/>
              <a:t>Slide title should not exceed one line</a:t>
            </a:r>
            <a:endParaRPr sz="28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6" name="Shape 2986"/>
        <p:cNvGrpSpPr/>
        <p:nvPr/>
      </p:nvGrpSpPr>
      <p:grpSpPr>
        <a:xfrm>
          <a:off x="0" y="0"/>
          <a:ext cx="0" cy="0"/>
          <a:chOff x="0" y="0"/>
          <a:chExt cx="0" cy="0"/>
        </a:xfrm>
      </p:grpSpPr>
      <p:sp>
        <p:nvSpPr>
          <p:cNvPr id="2987" name="Google Shape;2987;p17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2988" name="Google Shape;2988;p17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89" name="Google Shape;2989;p17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2990" name="Google Shape;2990;p177"/>
          <p:cNvSpPr txBox="1"/>
          <p:nvPr>
            <p:ph type="title"/>
          </p:nvPr>
        </p:nvSpPr>
        <p:spPr>
          <a:xfrm>
            <a:off x="4465550" y="1455375"/>
            <a:ext cx="6724800" cy="320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800"/>
              <a:t>“Lorem ipsum dolor sit amet, consectetur adipiscing elit. Duis id auctor dui. Ut neque sem, convallis sit amet ultrices et, facilisis vestibulum ligula. Donec euismod elementum erat vitae fermentum. Mauris hendrerit maximus bibendum.”</a:t>
            </a:r>
            <a:endParaRPr sz="2800"/>
          </a:p>
        </p:txBody>
      </p:sp>
      <p:sp>
        <p:nvSpPr>
          <p:cNvPr id="2991" name="Google Shape;2991;p177"/>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latin typeface="Red Hat Text Medium"/>
                <a:ea typeface="Red Hat Text Medium"/>
                <a:cs typeface="Red Hat Text Medium"/>
                <a:sym typeface="Red Hat Text Medium"/>
              </a:rPr>
              <a:t>John Doe</a:t>
            </a:r>
            <a:endParaRPr>
              <a:latin typeface="Red Hat Text Medium"/>
              <a:ea typeface="Red Hat Text Medium"/>
              <a:cs typeface="Red Hat Text Medium"/>
              <a:sym typeface="Red Hat Text Medium"/>
            </a:endParaRPr>
          </a:p>
          <a:p>
            <a:pPr indent="0" lvl="0" marL="0" rtl="0" algn="l">
              <a:spcBef>
                <a:spcPts val="0"/>
              </a:spcBef>
              <a:spcAft>
                <a:spcPts val="0"/>
              </a:spcAft>
              <a:buNone/>
            </a:pPr>
            <a:r>
              <a:rPr lang="en"/>
              <a:t>CTO, Acme Unlimited</a:t>
            </a:r>
            <a:endParaRPr/>
          </a:p>
        </p:txBody>
      </p:sp>
      <p:pic>
        <p:nvPicPr>
          <p:cNvPr id="2992" name="Google Shape;2992;p177"/>
          <p:cNvPicPr preferRelativeResize="0"/>
          <p:nvPr/>
        </p:nvPicPr>
        <p:blipFill>
          <a:blip r:embed="rId3">
            <a:alphaModFix/>
          </a:blip>
          <a:stretch>
            <a:fillRect/>
          </a:stretch>
        </p:blipFill>
        <p:spPr>
          <a:xfrm>
            <a:off x="4" y="2151366"/>
            <a:ext cx="4151150" cy="3311377"/>
          </a:xfrm>
          <a:prstGeom prst="rect">
            <a:avLst/>
          </a:prstGeom>
          <a:noFill/>
          <a:ln>
            <a:noFill/>
          </a:ln>
        </p:spPr>
      </p:pic>
      <p:grpSp>
        <p:nvGrpSpPr>
          <p:cNvPr id="2993" name="Google Shape;2993;p177"/>
          <p:cNvGrpSpPr/>
          <p:nvPr/>
        </p:nvGrpSpPr>
        <p:grpSpPr>
          <a:xfrm>
            <a:off x="0" y="4714275"/>
            <a:ext cx="4151100" cy="748500"/>
            <a:chOff x="0" y="4714275"/>
            <a:chExt cx="4151100" cy="748500"/>
          </a:xfrm>
        </p:grpSpPr>
        <p:sp>
          <p:nvSpPr>
            <p:cNvPr id="2994" name="Google Shape;2994;p177"/>
            <p:cNvSpPr/>
            <p:nvPr/>
          </p:nvSpPr>
          <p:spPr>
            <a:xfrm>
              <a:off x="0" y="4714275"/>
              <a:ext cx="4151100" cy="748500"/>
            </a:xfrm>
            <a:prstGeom prst="rect">
              <a:avLst/>
            </a:prstGeom>
            <a:solidFill>
              <a:srgbClr val="3C8FF7">
                <a:alpha val="95750"/>
              </a:srgbClr>
            </a:solidFill>
            <a:ln>
              <a:noFill/>
            </a:ln>
          </p:spPr>
          <p:txBody>
            <a:bodyPr anchorCtr="0" anchor="ctr" bIns="91425" lIns="548625" spcFirstLastPara="1" rIns="91425" wrap="square" tIns="91425">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Using a photo with the large quote is optional. Try right clicking </a:t>
              </a:r>
              <a:br>
                <a:rPr lang="en" sz="900">
                  <a:solidFill>
                    <a:schemeClr val="lt1"/>
                  </a:solidFill>
                  <a:latin typeface="Red Hat Display Medium"/>
                  <a:ea typeface="Red Hat Display Medium"/>
                  <a:cs typeface="Red Hat Display Medium"/>
                  <a:sym typeface="Red Hat Display Medium"/>
                </a:rPr>
              </a:br>
              <a:r>
                <a:rPr lang="en" sz="900">
                  <a:solidFill>
                    <a:schemeClr val="lt1"/>
                  </a:solidFill>
                  <a:latin typeface="Red Hat Display Medium"/>
                  <a:ea typeface="Red Hat Display Medium"/>
                  <a:cs typeface="Red Hat Display Medium"/>
                  <a:sym typeface="Red Hat Display Medium"/>
                </a:rPr>
                <a:t>on the photo and using “Replace Image” to insert your own photo.</a:t>
              </a:r>
              <a:endParaRPr sz="900">
                <a:solidFill>
                  <a:schemeClr val="lt1"/>
                </a:solidFill>
                <a:latin typeface="Red Hat Display Medium"/>
                <a:ea typeface="Red Hat Display Medium"/>
                <a:cs typeface="Red Hat Display Medium"/>
                <a:sym typeface="Red Hat Display Medium"/>
              </a:endParaRPr>
            </a:p>
          </p:txBody>
        </p:sp>
        <p:pic>
          <p:nvPicPr>
            <p:cNvPr id="2995" name="Google Shape;2995;p177"/>
            <p:cNvPicPr preferRelativeResize="0"/>
            <p:nvPr/>
          </p:nvPicPr>
          <p:blipFill rotWithShape="1">
            <a:blip r:embed="rId4">
              <a:alphaModFix/>
            </a:blip>
            <a:srcRect b="0" l="20688" r="20688" t="0"/>
            <a:stretch/>
          </p:blipFill>
          <p:spPr>
            <a:xfrm>
              <a:off x="132338" y="4784941"/>
              <a:ext cx="327274" cy="559800"/>
            </a:xfrm>
            <a:prstGeom prst="rect">
              <a:avLst/>
            </a:prstGeom>
            <a:noFill/>
            <a:ln>
              <a:noFill/>
            </a:ln>
          </p:spPr>
        </p:pic>
      </p:gr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9" name="Shape 2999"/>
        <p:cNvGrpSpPr/>
        <p:nvPr/>
      </p:nvGrpSpPr>
      <p:grpSpPr>
        <a:xfrm>
          <a:off x="0" y="0"/>
          <a:ext cx="0" cy="0"/>
          <a:chOff x="0" y="0"/>
          <a:chExt cx="0" cy="0"/>
        </a:xfrm>
      </p:grpSpPr>
      <p:sp>
        <p:nvSpPr>
          <p:cNvPr id="3000" name="Google Shape;3000;p178"/>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3001" name="Google Shape;3001;p17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002" name="Google Shape;3002;p178"/>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3003" name="Google Shape;3003;p178"/>
          <p:cNvSpPr txBox="1"/>
          <p:nvPr>
            <p:ph idx="2" type="subTitle"/>
          </p:nvPr>
        </p:nvSpPr>
        <p:spPr>
          <a:xfrm>
            <a:off x="1343125" y="5036725"/>
            <a:ext cx="4398000" cy="426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400">
                <a:latin typeface="Red Hat Text Medium"/>
                <a:ea typeface="Red Hat Text Medium"/>
                <a:cs typeface="Red Hat Text Medium"/>
                <a:sym typeface="Red Hat Text Medium"/>
              </a:rPr>
              <a:t>John Doe</a:t>
            </a:r>
            <a:endParaRPr sz="1400">
              <a:latin typeface="Red Hat Text Medium"/>
              <a:ea typeface="Red Hat Text Medium"/>
              <a:cs typeface="Red Hat Text Medium"/>
              <a:sym typeface="Red Hat Text Medium"/>
            </a:endParaRPr>
          </a:p>
          <a:p>
            <a:pPr indent="0" lvl="0" marL="0" rtl="0" algn="l">
              <a:spcBef>
                <a:spcPts val="0"/>
              </a:spcBef>
              <a:spcAft>
                <a:spcPts val="0"/>
              </a:spcAft>
              <a:buNone/>
            </a:pPr>
            <a:r>
              <a:rPr lang="en" sz="1400"/>
              <a:t>CTO, Acme Unlimited</a:t>
            </a:r>
            <a:endParaRPr sz="1400"/>
          </a:p>
        </p:txBody>
      </p:sp>
      <p:sp>
        <p:nvSpPr>
          <p:cNvPr id="3004" name="Google Shape;3004;p178"/>
          <p:cNvSpPr txBox="1"/>
          <p:nvPr>
            <p:ph idx="3" type="subTitle"/>
          </p:nvPr>
        </p:nvSpPr>
        <p:spPr>
          <a:xfrm>
            <a:off x="1343125" y="2848100"/>
            <a:ext cx="4398000" cy="1861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t>“Lorem ipsum dolor sit amet, consectetuer adipis elit, sed diam nonummy nibh euismod tincidunt ut laoreet dolore magna aliquam erat volutpat.”</a:t>
            </a:r>
            <a:endParaRPr sz="1800"/>
          </a:p>
        </p:txBody>
      </p:sp>
      <p:sp>
        <p:nvSpPr>
          <p:cNvPr id="3005" name="Google Shape;3005;p178"/>
          <p:cNvSpPr txBox="1"/>
          <p:nvPr>
            <p:ph idx="4" type="subTitle"/>
          </p:nvPr>
        </p:nvSpPr>
        <p:spPr>
          <a:xfrm>
            <a:off x="6529325" y="5036725"/>
            <a:ext cx="4398000" cy="426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400">
                <a:latin typeface="Red Hat Text Medium"/>
                <a:ea typeface="Red Hat Text Medium"/>
                <a:cs typeface="Red Hat Text Medium"/>
                <a:sym typeface="Red Hat Text Medium"/>
              </a:rPr>
              <a:t>John Doe</a:t>
            </a:r>
            <a:endParaRPr sz="1400">
              <a:latin typeface="Red Hat Text Medium"/>
              <a:ea typeface="Red Hat Text Medium"/>
              <a:cs typeface="Red Hat Text Medium"/>
              <a:sym typeface="Red Hat Text Medium"/>
            </a:endParaRPr>
          </a:p>
          <a:p>
            <a:pPr indent="0" lvl="0" marL="0" rtl="0" algn="l">
              <a:spcBef>
                <a:spcPts val="0"/>
              </a:spcBef>
              <a:spcAft>
                <a:spcPts val="0"/>
              </a:spcAft>
              <a:buNone/>
            </a:pPr>
            <a:r>
              <a:rPr lang="en" sz="1400"/>
              <a:t>CTO, Acme Unlimited</a:t>
            </a:r>
            <a:endParaRPr sz="1400"/>
          </a:p>
        </p:txBody>
      </p:sp>
      <p:sp>
        <p:nvSpPr>
          <p:cNvPr id="3006" name="Google Shape;3006;p178"/>
          <p:cNvSpPr txBox="1"/>
          <p:nvPr>
            <p:ph idx="5" type="subTitle"/>
          </p:nvPr>
        </p:nvSpPr>
        <p:spPr>
          <a:xfrm>
            <a:off x="6529325" y="2848100"/>
            <a:ext cx="4398000" cy="1861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 dolor sit amet, consectetuer adipis elit, sed diam nonummy nibh euismod tincidunt ut laoreet dolore magna aliquam erat volutpat.”</a:t>
            </a:r>
            <a:endParaRPr/>
          </a:p>
        </p:txBody>
      </p:sp>
      <p:sp>
        <p:nvSpPr>
          <p:cNvPr id="3007" name="Google Shape;3007;p178"/>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Slide title should not exceed one line</a:t>
            </a:r>
            <a:endParaRPr/>
          </a:p>
        </p:txBody>
      </p:sp>
      <p:sp>
        <p:nvSpPr>
          <p:cNvPr id="3008" name="Google Shape;3008;p178"/>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2" name="Shape 3012"/>
        <p:cNvGrpSpPr/>
        <p:nvPr/>
      </p:nvGrpSpPr>
      <p:grpSpPr>
        <a:xfrm>
          <a:off x="0" y="0"/>
          <a:ext cx="0" cy="0"/>
          <a:chOff x="0" y="0"/>
          <a:chExt cx="0" cy="0"/>
        </a:xfrm>
      </p:grpSpPr>
      <p:sp>
        <p:nvSpPr>
          <p:cNvPr id="3013" name="Google Shape;3013;p179"/>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Slide title should not exceed one line</a:t>
            </a:r>
            <a:endParaRPr/>
          </a:p>
        </p:txBody>
      </p:sp>
      <p:sp>
        <p:nvSpPr>
          <p:cNvPr id="3014" name="Google Shape;3014;p179"/>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3015" name="Google Shape;3015;p17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016" name="Google Shape;3016;p17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rgbClr val="FFFFFF"/>
                </a:solidFill>
              </a:rPr>
              <a:t>Source:</a:t>
            </a:r>
            <a:endParaRPr>
              <a:solidFill>
                <a:srgbClr val="FFFFFF"/>
              </a:solidFill>
            </a:endParaRPr>
          </a:p>
          <a:p>
            <a:pPr indent="0" lvl="0" marL="0" rtl="0" algn="l">
              <a:spcBef>
                <a:spcPts val="0"/>
              </a:spcBef>
              <a:spcAft>
                <a:spcPts val="0"/>
              </a:spcAft>
              <a:buClr>
                <a:schemeClr val="dk1"/>
              </a:buClr>
              <a:buSzPts val="1100"/>
              <a:buFont typeface="Arial"/>
              <a:buNone/>
            </a:pPr>
            <a:r>
              <a:rPr lang="en">
                <a:solidFill>
                  <a:srgbClr val="FFFFFF"/>
                </a:solidFill>
              </a:rPr>
              <a:t>Insert source data here</a:t>
            </a:r>
            <a:endParaRPr>
              <a:solidFill>
                <a:srgbClr val="FFFFFF"/>
              </a:solidFill>
            </a:endParaRPr>
          </a:p>
          <a:p>
            <a:pPr indent="0" lvl="0" marL="0" rtl="0" algn="l">
              <a:spcBef>
                <a:spcPts val="0"/>
              </a:spcBef>
              <a:spcAft>
                <a:spcPts val="0"/>
              </a:spcAft>
              <a:buClr>
                <a:schemeClr val="dk1"/>
              </a:buClr>
              <a:buSzPts val="1100"/>
              <a:buFont typeface="Arial"/>
              <a:buNone/>
            </a:pPr>
            <a:r>
              <a:rPr lang="en">
                <a:solidFill>
                  <a:srgbClr val="FFFFFF"/>
                </a:solidFill>
              </a:rPr>
              <a:t>Insert source data here</a:t>
            </a:r>
            <a:endParaRPr>
              <a:solidFill>
                <a:srgbClr val="FFFFFF"/>
              </a:solidFill>
            </a:endParaRPr>
          </a:p>
          <a:p>
            <a:pPr indent="0" lvl="0" marL="0" rtl="0" algn="l">
              <a:spcBef>
                <a:spcPts val="0"/>
              </a:spcBef>
              <a:spcAft>
                <a:spcPts val="0"/>
              </a:spcAft>
              <a:buNone/>
            </a:pPr>
            <a:r>
              <a:rPr lang="en">
                <a:solidFill>
                  <a:srgbClr val="FFFFFF"/>
                </a:solidFill>
              </a:rPr>
              <a:t>Insert source data here</a:t>
            </a:r>
            <a:endParaRPr>
              <a:solidFill>
                <a:srgbClr val="FFFFFF"/>
              </a:solidFill>
            </a:endParaRPr>
          </a:p>
        </p:txBody>
      </p:sp>
      <p:sp>
        <p:nvSpPr>
          <p:cNvPr id="3017" name="Google Shape;3017;p179"/>
          <p:cNvSpPr txBox="1"/>
          <p:nvPr>
            <p:ph idx="2" type="subTitle"/>
          </p:nvPr>
        </p:nvSpPr>
        <p:spPr>
          <a:xfrm>
            <a:off x="1140925" y="4681050"/>
            <a:ext cx="2750400" cy="426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latin typeface="Red Hat Text Medium"/>
                <a:ea typeface="Red Hat Text Medium"/>
                <a:cs typeface="Red Hat Text Medium"/>
                <a:sym typeface="Red Hat Text Medium"/>
              </a:rPr>
              <a:t>John Doe</a:t>
            </a:r>
            <a:endParaRPr>
              <a:latin typeface="Red Hat Text Medium"/>
              <a:ea typeface="Red Hat Text Medium"/>
              <a:cs typeface="Red Hat Text Medium"/>
              <a:sym typeface="Red Hat Text Medium"/>
            </a:endParaRPr>
          </a:p>
          <a:p>
            <a:pPr indent="0" lvl="0" marL="0" rtl="0" algn="l">
              <a:spcBef>
                <a:spcPts val="0"/>
              </a:spcBef>
              <a:spcAft>
                <a:spcPts val="0"/>
              </a:spcAft>
              <a:buNone/>
            </a:pPr>
            <a:r>
              <a:rPr lang="en"/>
              <a:t>CTO, Acme Unlimited</a:t>
            </a:r>
            <a:endParaRPr/>
          </a:p>
        </p:txBody>
      </p:sp>
      <p:sp>
        <p:nvSpPr>
          <p:cNvPr id="3018" name="Google Shape;3018;p179"/>
          <p:cNvSpPr txBox="1"/>
          <p:nvPr>
            <p:ph idx="3" type="subTitle"/>
          </p:nvPr>
        </p:nvSpPr>
        <p:spPr>
          <a:xfrm>
            <a:off x="1140925" y="2813710"/>
            <a:ext cx="2750400" cy="154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 dolor sit amet, consectetuer adipiscing elit, sed diam nonummy nibh euismod tincidunt ut laoreet dolore magna aliquam erat volutpat.</a:t>
            </a:r>
            <a:endParaRPr/>
          </a:p>
        </p:txBody>
      </p:sp>
      <p:sp>
        <p:nvSpPr>
          <p:cNvPr id="3019" name="Google Shape;3019;p179"/>
          <p:cNvSpPr txBox="1"/>
          <p:nvPr>
            <p:ph idx="4" type="subTitle"/>
          </p:nvPr>
        </p:nvSpPr>
        <p:spPr>
          <a:xfrm>
            <a:off x="4723875" y="2813710"/>
            <a:ext cx="2750400" cy="154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 dolor sit amet, consectetuer adipiscing elit, sed diam nonummy nibh euismod tincidunt ut laoreet dolore magna aliquam erat volutpat.</a:t>
            </a:r>
            <a:endParaRPr/>
          </a:p>
        </p:txBody>
      </p:sp>
      <p:sp>
        <p:nvSpPr>
          <p:cNvPr id="3020" name="Google Shape;3020;p179"/>
          <p:cNvSpPr txBox="1"/>
          <p:nvPr>
            <p:ph idx="5" type="subTitle"/>
          </p:nvPr>
        </p:nvSpPr>
        <p:spPr>
          <a:xfrm>
            <a:off x="8306825" y="2813710"/>
            <a:ext cx="2750400" cy="1548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Lorem ipsum dolor sit amet, consectetuer adipiscing elit, sed diam nonummy nibh euismod tincidunt ut laoreet dolore magna aliquam erat volutpat.</a:t>
            </a:r>
            <a:endParaRPr/>
          </a:p>
        </p:txBody>
      </p:sp>
      <p:sp>
        <p:nvSpPr>
          <p:cNvPr id="3021" name="Google Shape;3021;p179"/>
          <p:cNvSpPr txBox="1"/>
          <p:nvPr>
            <p:ph idx="6" type="subTitle"/>
          </p:nvPr>
        </p:nvSpPr>
        <p:spPr>
          <a:xfrm>
            <a:off x="4720800" y="4681050"/>
            <a:ext cx="2750400" cy="426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John Doe</a:t>
            </a:r>
            <a:endParaRPr/>
          </a:p>
          <a:p>
            <a:pPr indent="0" lvl="0" marL="0" rtl="0" algn="l">
              <a:spcBef>
                <a:spcPts val="0"/>
              </a:spcBef>
              <a:spcAft>
                <a:spcPts val="0"/>
              </a:spcAft>
              <a:buClr>
                <a:schemeClr val="dk1"/>
              </a:buClr>
              <a:buSzPts val="1100"/>
              <a:buFont typeface="Arial"/>
              <a:buNone/>
            </a:pPr>
            <a:r>
              <a:rPr lang="en"/>
              <a:t>CTO, Acme Unlimited</a:t>
            </a:r>
            <a:endParaRPr/>
          </a:p>
        </p:txBody>
      </p:sp>
      <p:sp>
        <p:nvSpPr>
          <p:cNvPr id="3022" name="Google Shape;3022;p179"/>
          <p:cNvSpPr txBox="1"/>
          <p:nvPr>
            <p:ph idx="7" type="subTitle"/>
          </p:nvPr>
        </p:nvSpPr>
        <p:spPr>
          <a:xfrm>
            <a:off x="8306825" y="4681050"/>
            <a:ext cx="2750400" cy="426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John Doe</a:t>
            </a:r>
            <a:endParaRPr/>
          </a:p>
          <a:p>
            <a:pPr indent="0" lvl="0" marL="0" rtl="0" algn="l">
              <a:spcBef>
                <a:spcPts val="0"/>
              </a:spcBef>
              <a:spcAft>
                <a:spcPts val="0"/>
              </a:spcAft>
              <a:buClr>
                <a:schemeClr val="dk1"/>
              </a:buClr>
              <a:buSzPts val="1100"/>
              <a:buFont typeface="Arial"/>
              <a:buNone/>
            </a:pPr>
            <a:r>
              <a:rPr lang="en"/>
              <a:t>CTO, Acme Unlimited</a:t>
            </a:r>
            <a:endParaRPr/>
          </a:p>
        </p:txBody>
      </p:sp>
      <p:cxnSp>
        <p:nvCxnSpPr>
          <p:cNvPr id="3023" name="Google Shape;3023;p179"/>
          <p:cNvCxnSpPr/>
          <p:nvPr/>
        </p:nvCxnSpPr>
        <p:spPr>
          <a:xfrm>
            <a:off x="1164305" y="4528657"/>
            <a:ext cx="156000" cy="0"/>
          </a:xfrm>
          <a:prstGeom prst="straightConnector1">
            <a:avLst/>
          </a:prstGeom>
          <a:noFill/>
          <a:ln cap="flat" cmpd="sng" w="19050">
            <a:solidFill>
              <a:srgbClr val="EE0000"/>
            </a:solidFill>
            <a:prstDash val="solid"/>
            <a:round/>
            <a:headEnd len="med" w="med" type="none"/>
            <a:tailEnd len="med" w="med" type="none"/>
          </a:ln>
        </p:spPr>
      </p:cxnSp>
      <p:cxnSp>
        <p:nvCxnSpPr>
          <p:cNvPr id="3024" name="Google Shape;3024;p179"/>
          <p:cNvCxnSpPr/>
          <p:nvPr/>
        </p:nvCxnSpPr>
        <p:spPr>
          <a:xfrm>
            <a:off x="4747259" y="4528657"/>
            <a:ext cx="156000" cy="0"/>
          </a:xfrm>
          <a:prstGeom prst="straightConnector1">
            <a:avLst/>
          </a:prstGeom>
          <a:noFill/>
          <a:ln cap="flat" cmpd="sng" w="19050">
            <a:solidFill>
              <a:srgbClr val="EE0000"/>
            </a:solidFill>
            <a:prstDash val="solid"/>
            <a:round/>
            <a:headEnd len="med" w="med" type="none"/>
            <a:tailEnd len="med" w="med" type="none"/>
          </a:ln>
        </p:spPr>
      </p:cxnSp>
      <p:cxnSp>
        <p:nvCxnSpPr>
          <p:cNvPr id="3025" name="Google Shape;3025;p179"/>
          <p:cNvCxnSpPr/>
          <p:nvPr/>
        </p:nvCxnSpPr>
        <p:spPr>
          <a:xfrm>
            <a:off x="8330209" y="4528657"/>
            <a:ext cx="156000" cy="0"/>
          </a:xfrm>
          <a:prstGeom prst="straightConnector1">
            <a:avLst/>
          </a:prstGeom>
          <a:noFill/>
          <a:ln cap="flat" cmpd="sng" w="19050">
            <a:solidFill>
              <a:srgbClr val="EE0000"/>
            </a:solidFill>
            <a:prstDash val="solid"/>
            <a:round/>
            <a:headEnd len="med" w="med" type="none"/>
            <a:tailEnd len="med" w="med" type="none"/>
          </a:ln>
        </p:spPr>
      </p:cxnSp>
      <p:sp>
        <p:nvSpPr>
          <p:cNvPr id="3026" name="Google Shape;3026;p179"/>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0" name="Shape 3030"/>
        <p:cNvGrpSpPr/>
        <p:nvPr/>
      </p:nvGrpSpPr>
      <p:grpSpPr>
        <a:xfrm>
          <a:off x="0" y="0"/>
          <a:ext cx="0" cy="0"/>
          <a:chOff x="0" y="0"/>
          <a:chExt cx="0" cy="0"/>
        </a:xfrm>
      </p:grpSpPr>
      <p:sp>
        <p:nvSpPr>
          <p:cNvPr id="3031" name="Google Shape;3031;p180"/>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Slide title should not exceed one line</a:t>
            </a:r>
            <a:endParaRPr/>
          </a:p>
        </p:txBody>
      </p:sp>
      <p:sp>
        <p:nvSpPr>
          <p:cNvPr id="3032" name="Google Shape;3032;p180"/>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3033" name="Google Shape;3033;p18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034" name="Google Shape;3034;p18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3035" name="Google Shape;3035;p180"/>
          <p:cNvSpPr txBox="1"/>
          <p:nvPr>
            <p:ph idx="2" type="subTitle"/>
          </p:nvPr>
        </p:nvSpPr>
        <p:spPr>
          <a:xfrm>
            <a:off x="8048050" y="2996100"/>
            <a:ext cx="3410400" cy="5598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0"/>
              </a:spcAft>
              <a:buNone/>
            </a:pPr>
            <a:r>
              <a:rPr lang="en" sz="1400"/>
              <a:t>Lorem ipsum dolor sit amet, consectetuer adipiscing elit, sed diam nonummy.</a:t>
            </a:r>
            <a:endParaRPr sz="1400"/>
          </a:p>
        </p:txBody>
      </p:sp>
      <p:sp>
        <p:nvSpPr>
          <p:cNvPr id="3036" name="Google Shape;3036;p180"/>
          <p:cNvSpPr txBox="1"/>
          <p:nvPr>
            <p:ph idx="3" type="subTitle"/>
          </p:nvPr>
        </p:nvSpPr>
        <p:spPr>
          <a:xfrm>
            <a:off x="8048050" y="2540600"/>
            <a:ext cx="3410400" cy="33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800">
                <a:latin typeface="Red Hat Display Medium"/>
                <a:ea typeface="Red Hat Display Medium"/>
                <a:cs typeface="Red Hat Display Medium"/>
                <a:sym typeface="Red Hat Display Medium"/>
              </a:rPr>
              <a:t>65%</a:t>
            </a:r>
            <a:endParaRPr sz="2800">
              <a:latin typeface="Red Hat Display Medium"/>
              <a:ea typeface="Red Hat Display Medium"/>
              <a:cs typeface="Red Hat Display Medium"/>
              <a:sym typeface="Red Hat Display Medium"/>
            </a:endParaRPr>
          </a:p>
        </p:txBody>
      </p:sp>
      <p:sp>
        <p:nvSpPr>
          <p:cNvPr id="3037" name="Google Shape;3037;p180"/>
          <p:cNvSpPr txBox="1"/>
          <p:nvPr>
            <p:ph idx="5" type="subTitle"/>
          </p:nvPr>
        </p:nvSpPr>
        <p:spPr>
          <a:xfrm>
            <a:off x="8048050" y="4318800"/>
            <a:ext cx="3410400" cy="333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82%</a:t>
            </a:r>
            <a:endParaRPr/>
          </a:p>
        </p:txBody>
      </p:sp>
      <p:sp>
        <p:nvSpPr>
          <p:cNvPr id="3038" name="Google Shape;3038;p180"/>
          <p:cNvSpPr/>
          <p:nvPr/>
        </p:nvSpPr>
        <p:spPr>
          <a:xfrm>
            <a:off x="889525" y="25406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80"/>
          <p:cNvSpPr/>
          <p:nvPr/>
        </p:nvSpPr>
        <p:spPr>
          <a:xfrm>
            <a:off x="889525" y="26491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80"/>
          <p:cNvSpPr/>
          <p:nvPr/>
        </p:nvSpPr>
        <p:spPr>
          <a:xfrm>
            <a:off x="889525" y="275775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80"/>
          <p:cNvSpPr/>
          <p:nvPr/>
        </p:nvSpPr>
        <p:spPr>
          <a:xfrm>
            <a:off x="889525" y="286632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80"/>
          <p:cNvSpPr/>
          <p:nvPr/>
        </p:nvSpPr>
        <p:spPr>
          <a:xfrm>
            <a:off x="889525" y="29749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80"/>
          <p:cNvSpPr/>
          <p:nvPr/>
        </p:nvSpPr>
        <p:spPr>
          <a:xfrm>
            <a:off x="889525" y="30834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80"/>
          <p:cNvSpPr/>
          <p:nvPr/>
        </p:nvSpPr>
        <p:spPr>
          <a:xfrm>
            <a:off x="889525" y="319205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80"/>
          <p:cNvSpPr/>
          <p:nvPr/>
        </p:nvSpPr>
        <p:spPr>
          <a:xfrm>
            <a:off x="889525" y="330062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80"/>
          <p:cNvSpPr/>
          <p:nvPr/>
        </p:nvSpPr>
        <p:spPr>
          <a:xfrm>
            <a:off x="889525" y="34092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80"/>
          <p:cNvSpPr/>
          <p:nvPr/>
        </p:nvSpPr>
        <p:spPr>
          <a:xfrm>
            <a:off x="889525" y="35177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80"/>
          <p:cNvSpPr/>
          <p:nvPr/>
        </p:nvSpPr>
        <p:spPr>
          <a:xfrm>
            <a:off x="1586000" y="25406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80"/>
          <p:cNvSpPr/>
          <p:nvPr/>
        </p:nvSpPr>
        <p:spPr>
          <a:xfrm>
            <a:off x="1586000" y="26491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80"/>
          <p:cNvSpPr/>
          <p:nvPr/>
        </p:nvSpPr>
        <p:spPr>
          <a:xfrm>
            <a:off x="1586000" y="275775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80"/>
          <p:cNvSpPr/>
          <p:nvPr/>
        </p:nvSpPr>
        <p:spPr>
          <a:xfrm>
            <a:off x="1586000" y="286632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80"/>
          <p:cNvSpPr/>
          <p:nvPr/>
        </p:nvSpPr>
        <p:spPr>
          <a:xfrm>
            <a:off x="1586000" y="29749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80"/>
          <p:cNvSpPr/>
          <p:nvPr/>
        </p:nvSpPr>
        <p:spPr>
          <a:xfrm>
            <a:off x="1586000" y="30834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80"/>
          <p:cNvSpPr/>
          <p:nvPr/>
        </p:nvSpPr>
        <p:spPr>
          <a:xfrm>
            <a:off x="1586000" y="319205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80"/>
          <p:cNvSpPr/>
          <p:nvPr/>
        </p:nvSpPr>
        <p:spPr>
          <a:xfrm>
            <a:off x="1586000" y="330062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80"/>
          <p:cNvSpPr/>
          <p:nvPr/>
        </p:nvSpPr>
        <p:spPr>
          <a:xfrm>
            <a:off x="1586000" y="34092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80"/>
          <p:cNvSpPr/>
          <p:nvPr/>
        </p:nvSpPr>
        <p:spPr>
          <a:xfrm>
            <a:off x="1586000" y="35177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80"/>
          <p:cNvSpPr/>
          <p:nvPr/>
        </p:nvSpPr>
        <p:spPr>
          <a:xfrm>
            <a:off x="2282475" y="25406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80"/>
          <p:cNvSpPr/>
          <p:nvPr/>
        </p:nvSpPr>
        <p:spPr>
          <a:xfrm>
            <a:off x="2282475" y="26491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80"/>
          <p:cNvSpPr/>
          <p:nvPr/>
        </p:nvSpPr>
        <p:spPr>
          <a:xfrm>
            <a:off x="2282475" y="275775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80"/>
          <p:cNvSpPr/>
          <p:nvPr/>
        </p:nvSpPr>
        <p:spPr>
          <a:xfrm>
            <a:off x="2282475" y="286632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80"/>
          <p:cNvSpPr/>
          <p:nvPr/>
        </p:nvSpPr>
        <p:spPr>
          <a:xfrm>
            <a:off x="2282475" y="29749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80"/>
          <p:cNvSpPr/>
          <p:nvPr/>
        </p:nvSpPr>
        <p:spPr>
          <a:xfrm>
            <a:off x="2282475" y="30834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80"/>
          <p:cNvSpPr/>
          <p:nvPr/>
        </p:nvSpPr>
        <p:spPr>
          <a:xfrm>
            <a:off x="2282475" y="319205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80"/>
          <p:cNvSpPr/>
          <p:nvPr/>
        </p:nvSpPr>
        <p:spPr>
          <a:xfrm>
            <a:off x="2282475" y="330062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80"/>
          <p:cNvSpPr/>
          <p:nvPr/>
        </p:nvSpPr>
        <p:spPr>
          <a:xfrm>
            <a:off x="2282475" y="34092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80"/>
          <p:cNvSpPr/>
          <p:nvPr/>
        </p:nvSpPr>
        <p:spPr>
          <a:xfrm>
            <a:off x="2282475" y="35177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80"/>
          <p:cNvSpPr/>
          <p:nvPr/>
        </p:nvSpPr>
        <p:spPr>
          <a:xfrm>
            <a:off x="2978950" y="25406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80"/>
          <p:cNvSpPr/>
          <p:nvPr/>
        </p:nvSpPr>
        <p:spPr>
          <a:xfrm>
            <a:off x="2978950" y="26491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80"/>
          <p:cNvSpPr/>
          <p:nvPr/>
        </p:nvSpPr>
        <p:spPr>
          <a:xfrm>
            <a:off x="2978950" y="275775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80"/>
          <p:cNvSpPr/>
          <p:nvPr/>
        </p:nvSpPr>
        <p:spPr>
          <a:xfrm>
            <a:off x="2978950" y="286632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80"/>
          <p:cNvSpPr/>
          <p:nvPr/>
        </p:nvSpPr>
        <p:spPr>
          <a:xfrm>
            <a:off x="2978950" y="29749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80"/>
          <p:cNvSpPr/>
          <p:nvPr/>
        </p:nvSpPr>
        <p:spPr>
          <a:xfrm>
            <a:off x="2978950" y="30834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80"/>
          <p:cNvSpPr/>
          <p:nvPr/>
        </p:nvSpPr>
        <p:spPr>
          <a:xfrm>
            <a:off x="2978950" y="319205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80"/>
          <p:cNvSpPr/>
          <p:nvPr/>
        </p:nvSpPr>
        <p:spPr>
          <a:xfrm>
            <a:off x="2978950" y="330062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80"/>
          <p:cNvSpPr/>
          <p:nvPr/>
        </p:nvSpPr>
        <p:spPr>
          <a:xfrm>
            <a:off x="2978950" y="34092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80"/>
          <p:cNvSpPr/>
          <p:nvPr/>
        </p:nvSpPr>
        <p:spPr>
          <a:xfrm>
            <a:off x="2978950" y="35177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80"/>
          <p:cNvSpPr/>
          <p:nvPr/>
        </p:nvSpPr>
        <p:spPr>
          <a:xfrm>
            <a:off x="3675425" y="25406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80"/>
          <p:cNvSpPr/>
          <p:nvPr/>
        </p:nvSpPr>
        <p:spPr>
          <a:xfrm>
            <a:off x="3675425" y="26491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80"/>
          <p:cNvSpPr/>
          <p:nvPr/>
        </p:nvSpPr>
        <p:spPr>
          <a:xfrm>
            <a:off x="3675425" y="275775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80"/>
          <p:cNvSpPr/>
          <p:nvPr/>
        </p:nvSpPr>
        <p:spPr>
          <a:xfrm>
            <a:off x="3675425" y="286632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80"/>
          <p:cNvSpPr/>
          <p:nvPr/>
        </p:nvSpPr>
        <p:spPr>
          <a:xfrm>
            <a:off x="3675425" y="29749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80"/>
          <p:cNvSpPr/>
          <p:nvPr/>
        </p:nvSpPr>
        <p:spPr>
          <a:xfrm>
            <a:off x="3675425" y="30834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80"/>
          <p:cNvSpPr/>
          <p:nvPr/>
        </p:nvSpPr>
        <p:spPr>
          <a:xfrm>
            <a:off x="3675425" y="319205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80"/>
          <p:cNvSpPr/>
          <p:nvPr/>
        </p:nvSpPr>
        <p:spPr>
          <a:xfrm>
            <a:off x="3675425" y="330062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80"/>
          <p:cNvSpPr/>
          <p:nvPr/>
        </p:nvSpPr>
        <p:spPr>
          <a:xfrm>
            <a:off x="3675425" y="34092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80"/>
          <p:cNvSpPr/>
          <p:nvPr/>
        </p:nvSpPr>
        <p:spPr>
          <a:xfrm>
            <a:off x="3675425" y="35177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80"/>
          <p:cNvSpPr/>
          <p:nvPr/>
        </p:nvSpPr>
        <p:spPr>
          <a:xfrm>
            <a:off x="4371900" y="25406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80"/>
          <p:cNvSpPr/>
          <p:nvPr/>
        </p:nvSpPr>
        <p:spPr>
          <a:xfrm>
            <a:off x="4371900" y="26491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80"/>
          <p:cNvSpPr/>
          <p:nvPr/>
        </p:nvSpPr>
        <p:spPr>
          <a:xfrm>
            <a:off x="4371900" y="275775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80"/>
          <p:cNvSpPr/>
          <p:nvPr/>
        </p:nvSpPr>
        <p:spPr>
          <a:xfrm>
            <a:off x="4371900" y="286632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80"/>
          <p:cNvSpPr/>
          <p:nvPr/>
        </p:nvSpPr>
        <p:spPr>
          <a:xfrm>
            <a:off x="4371900" y="29749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80"/>
          <p:cNvSpPr/>
          <p:nvPr/>
        </p:nvSpPr>
        <p:spPr>
          <a:xfrm>
            <a:off x="4371900" y="30834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80"/>
          <p:cNvSpPr/>
          <p:nvPr/>
        </p:nvSpPr>
        <p:spPr>
          <a:xfrm>
            <a:off x="4371900" y="319205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80"/>
          <p:cNvSpPr/>
          <p:nvPr/>
        </p:nvSpPr>
        <p:spPr>
          <a:xfrm>
            <a:off x="4371900" y="330062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80"/>
          <p:cNvSpPr/>
          <p:nvPr/>
        </p:nvSpPr>
        <p:spPr>
          <a:xfrm>
            <a:off x="4371900" y="34092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80"/>
          <p:cNvSpPr/>
          <p:nvPr/>
        </p:nvSpPr>
        <p:spPr>
          <a:xfrm>
            <a:off x="4371900" y="35177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80"/>
          <p:cNvSpPr/>
          <p:nvPr/>
        </p:nvSpPr>
        <p:spPr>
          <a:xfrm>
            <a:off x="5068375" y="30834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80"/>
          <p:cNvSpPr/>
          <p:nvPr/>
        </p:nvSpPr>
        <p:spPr>
          <a:xfrm>
            <a:off x="5068375" y="319205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80"/>
          <p:cNvSpPr/>
          <p:nvPr/>
        </p:nvSpPr>
        <p:spPr>
          <a:xfrm>
            <a:off x="5068375" y="330062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80"/>
          <p:cNvSpPr/>
          <p:nvPr/>
        </p:nvSpPr>
        <p:spPr>
          <a:xfrm>
            <a:off x="5068375" y="3409200"/>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80"/>
          <p:cNvSpPr/>
          <p:nvPr/>
        </p:nvSpPr>
        <p:spPr>
          <a:xfrm>
            <a:off x="5068375" y="3517775"/>
            <a:ext cx="574500" cy="38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80"/>
          <p:cNvSpPr txBox="1"/>
          <p:nvPr>
            <p:ph idx="2" type="subTitle"/>
          </p:nvPr>
        </p:nvSpPr>
        <p:spPr>
          <a:xfrm>
            <a:off x="8048050" y="4775905"/>
            <a:ext cx="3410400" cy="5598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0"/>
              </a:spcAft>
              <a:buNone/>
            </a:pPr>
            <a:r>
              <a:rPr lang="en" sz="1400"/>
              <a:t>Lorem ipsum dolor sit amet, consectetuer adipiscing elit, sed diam nonummy.</a:t>
            </a:r>
            <a:endParaRPr sz="1400"/>
          </a:p>
        </p:txBody>
      </p:sp>
      <p:sp>
        <p:nvSpPr>
          <p:cNvPr id="3104" name="Google Shape;3104;p180"/>
          <p:cNvSpPr/>
          <p:nvPr/>
        </p:nvSpPr>
        <p:spPr>
          <a:xfrm>
            <a:off x="889525" y="431878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80"/>
          <p:cNvSpPr/>
          <p:nvPr/>
        </p:nvSpPr>
        <p:spPr>
          <a:xfrm>
            <a:off x="889525" y="442736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80"/>
          <p:cNvSpPr/>
          <p:nvPr/>
        </p:nvSpPr>
        <p:spPr>
          <a:xfrm>
            <a:off x="889525" y="453593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80"/>
          <p:cNvSpPr/>
          <p:nvPr/>
        </p:nvSpPr>
        <p:spPr>
          <a:xfrm>
            <a:off x="889525" y="464451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80"/>
          <p:cNvSpPr/>
          <p:nvPr/>
        </p:nvSpPr>
        <p:spPr>
          <a:xfrm>
            <a:off x="889525" y="475308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80"/>
          <p:cNvSpPr/>
          <p:nvPr/>
        </p:nvSpPr>
        <p:spPr>
          <a:xfrm>
            <a:off x="889525" y="486166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80"/>
          <p:cNvSpPr/>
          <p:nvPr/>
        </p:nvSpPr>
        <p:spPr>
          <a:xfrm>
            <a:off x="889525" y="497023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80"/>
          <p:cNvSpPr/>
          <p:nvPr/>
        </p:nvSpPr>
        <p:spPr>
          <a:xfrm>
            <a:off x="889525" y="507881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80"/>
          <p:cNvSpPr/>
          <p:nvPr/>
        </p:nvSpPr>
        <p:spPr>
          <a:xfrm>
            <a:off x="889525" y="518738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80"/>
          <p:cNvSpPr/>
          <p:nvPr/>
        </p:nvSpPr>
        <p:spPr>
          <a:xfrm>
            <a:off x="889525" y="529596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80"/>
          <p:cNvSpPr/>
          <p:nvPr/>
        </p:nvSpPr>
        <p:spPr>
          <a:xfrm>
            <a:off x="1586000" y="431878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80"/>
          <p:cNvSpPr/>
          <p:nvPr/>
        </p:nvSpPr>
        <p:spPr>
          <a:xfrm>
            <a:off x="1586000" y="442736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80"/>
          <p:cNvSpPr/>
          <p:nvPr/>
        </p:nvSpPr>
        <p:spPr>
          <a:xfrm>
            <a:off x="1586000" y="453593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80"/>
          <p:cNvSpPr/>
          <p:nvPr/>
        </p:nvSpPr>
        <p:spPr>
          <a:xfrm>
            <a:off x="1586000" y="464451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80"/>
          <p:cNvSpPr/>
          <p:nvPr/>
        </p:nvSpPr>
        <p:spPr>
          <a:xfrm>
            <a:off x="1586000" y="475308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80"/>
          <p:cNvSpPr/>
          <p:nvPr/>
        </p:nvSpPr>
        <p:spPr>
          <a:xfrm>
            <a:off x="1586000" y="486166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80"/>
          <p:cNvSpPr/>
          <p:nvPr/>
        </p:nvSpPr>
        <p:spPr>
          <a:xfrm>
            <a:off x="1586000" y="497023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80"/>
          <p:cNvSpPr/>
          <p:nvPr/>
        </p:nvSpPr>
        <p:spPr>
          <a:xfrm>
            <a:off x="1586000" y="507881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80"/>
          <p:cNvSpPr/>
          <p:nvPr/>
        </p:nvSpPr>
        <p:spPr>
          <a:xfrm>
            <a:off x="1586000" y="518738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80"/>
          <p:cNvSpPr/>
          <p:nvPr/>
        </p:nvSpPr>
        <p:spPr>
          <a:xfrm>
            <a:off x="1586000" y="529596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80"/>
          <p:cNvSpPr/>
          <p:nvPr/>
        </p:nvSpPr>
        <p:spPr>
          <a:xfrm>
            <a:off x="2282475" y="431878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80"/>
          <p:cNvSpPr/>
          <p:nvPr/>
        </p:nvSpPr>
        <p:spPr>
          <a:xfrm>
            <a:off x="2282475" y="442736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80"/>
          <p:cNvSpPr/>
          <p:nvPr/>
        </p:nvSpPr>
        <p:spPr>
          <a:xfrm>
            <a:off x="2282475" y="453593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80"/>
          <p:cNvSpPr/>
          <p:nvPr/>
        </p:nvSpPr>
        <p:spPr>
          <a:xfrm>
            <a:off x="2282475" y="464451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80"/>
          <p:cNvSpPr/>
          <p:nvPr/>
        </p:nvSpPr>
        <p:spPr>
          <a:xfrm>
            <a:off x="2282475" y="475308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80"/>
          <p:cNvSpPr/>
          <p:nvPr/>
        </p:nvSpPr>
        <p:spPr>
          <a:xfrm>
            <a:off x="2282475" y="486166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80"/>
          <p:cNvSpPr/>
          <p:nvPr/>
        </p:nvSpPr>
        <p:spPr>
          <a:xfrm>
            <a:off x="2282475" y="497023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80"/>
          <p:cNvSpPr/>
          <p:nvPr/>
        </p:nvSpPr>
        <p:spPr>
          <a:xfrm>
            <a:off x="2282475" y="507881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80"/>
          <p:cNvSpPr/>
          <p:nvPr/>
        </p:nvSpPr>
        <p:spPr>
          <a:xfrm>
            <a:off x="2282475" y="518738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80"/>
          <p:cNvSpPr/>
          <p:nvPr/>
        </p:nvSpPr>
        <p:spPr>
          <a:xfrm>
            <a:off x="2282475" y="529596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80"/>
          <p:cNvSpPr/>
          <p:nvPr/>
        </p:nvSpPr>
        <p:spPr>
          <a:xfrm>
            <a:off x="2978950" y="431878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80"/>
          <p:cNvSpPr/>
          <p:nvPr/>
        </p:nvSpPr>
        <p:spPr>
          <a:xfrm>
            <a:off x="2978950" y="442736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80"/>
          <p:cNvSpPr/>
          <p:nvPr/>
        </p:nvSpPr>
        <p:spPr>
          <a:xfrm>
            <a:off x="2978950" y="453593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80"/>
          <p:cNvSpPr/>
          <p:nvPr/>
        </p:nvSpPr>
        <p:spPr>
          <a:xfrm>
            <a:off x="2978950" y="464451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80"/>
          <p:cNvSpPr/>
          <p:nvPr/>
        </p:nvSpPr>
        <p:spPr>
          <a:xfrm>
            <a:off x="2978950" y="475308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80"/>
          <p:cNvSpPr/>
          <p:nvPr/>
        </p:nvSpPr>
        <p:spPr>
          <a:xfrm>
            <a:off x="2978950" y="486166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80"/>
          <p:cNvSpPr/>
          <p:nvPr/>
        </p:nvSpPr>
        <p:spPr>
          <a:xfrm>
            <a:off x="2978950" y="497023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80"/>
          <p:cNvSpPr/>
          <p:nvPr/>
        </p:nvSpPr>
        <p:spPr>
          <a:xfrm>
            <a:off x="2978950" y="507881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80"/>
          <p:cNvSpPr/>
          <p:nvPr/>
        </p:nvSpPr>
        <p:spPr>
          <a:xfrm>
            <a:off x="2978950" y="518738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80"/>
          <p:cNvSpPr/>
          <p:nvPr/>
        </p:nvSpPr>
        <p:spPr>
          <a:xfrm>
            <a:off x="2978950" y="529596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80"/>
          <p:cNvSpPr/>
          <p:nvPr/>
        </p:nvSpPr>
        <p:spPr>
          <a:xfrm>
            <a:off x="3675425" y="431878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80"/>
          <p:cNvSpPr/>
          <p:nvPr/>
        </p:nvSpPr>
        <p:spPr>
          <a:xfrm>
            <a:off x="3675425" y="442736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80"/>
          <p:cNvSpPr/>
          <p:nvPr/>
        </p:nvSpPr>
        <p:spPr>
          <a:xfrm>
            <a:off x="3675425" y="453593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80"/>
          <p:cNvSpPr/>
          <p:nvPr/>
        </p:nvSpPr>
        <p:spPr>
          <a:xfrm>
            <a:off x="3675425" y="464451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80"/>
          <p:cNvSpPr/>
          <p:nvPr/>
        </p:nvSpPr>
        <p:spPr>
          <a:xfrm>
            <a:off x="3675425" y="475308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80"/>
          <p:cNvSpPr/>
          <p:nvPr/>
        </p:nvSpPr>
        <p:spPr>
          <a:xfrm>
            <a:off x="3675425" y="486166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80"/>
          <p:cNvSpPr/>
          <p:nvPr/>
        </p:nvSpPr>
        <p:spPr>
          <a:xfrm>
            <a:off x="3675425" y="497023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80"/>
          <p:cNvSpPr/>
          <p:nvPr/>
        </p:nvSpPr>
        <p:spPr>
          <a:xfrm>
            <a:off x="3675425" y="507881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80"/>
          <p:cNvSpPr/>
          <p:nvPr/>
        </p:nvSpPr>
        <p:spPr>
          <a:xfrm>
            <a:off x="3675425" y="518738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80"/>
          <p:cNvSpPr/>
          <p:nvPr/>
        </p:nvSpPr>
        <p:spPr>
          <a:xfrm>
            <a:off x="3675425" y="529596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80"/>
          <p:cNvSpPr/>
          <p:nvPr/>
        </p:nvSpPr>
        <p:spPr>
          <a:xfrm>
            <a:off x="4371900" y="431878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80"/>
          <p:cNvSpPr/>
          <p:nvPr/>
        </p:nvSpPr>
        <p:spPr>
          <a:xfrm>
            <a:off x="4371900" y="442736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80"/>
          <p:cNvSpPr/>
          <p:nvPr/>
        </p:nvSpPr>
        <p:spPr>
          <a:xfrm>
            <a:off x="4371900" y="453593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80"/>
          <p:cNvSpPr/>
          <p:nvPr/>
        </p:nvSpPr>
        <p:spPr>
          <a:xfrm>
            <a:off x="4371900" y="464451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80"/>
          <p:cNvSpPr/>
          <p:nvPr/>
        </p:nvSpPr>
        <p:spPr>
          <a:xfrm>
            <a:off x="4371900" y="475308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80"/>
          <p:cNvSpPr/>
          <p:nvPr/>
        </p:nvSpPr>
        <p:spPr>
          <a:xfrm>
            <a:off x="4371900" y="486166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80"/>
          <p:cNvSpPr/>
          <p:nvPr/>
        </p:nvSpPr>
        <p:spPr>
          <a:xfrm>
            <a:off x="4371900" y="497023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80"/>
          <p:cNvSpPr/>
          <p:nvPr/>
        </p:nvSpPr>
        <p:spPr>
          <a:xfrm>
            <a:off x="4371900" y="507881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80"/>
          <p:cNvSpPr/>
          <p:nvPr/>
        </p:nvSpPr>
        <p:spPr>
          <a:xfrm>
            <a:off x="4371900" y="518738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80"/>
          <p:cNvSpPr/>
          <p:nvPr/>
        </p:nvSpPr>
        <p:spPr>
          <a:xfrm>
            <a:off x="4371900" y="529596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80"/>
          <p:cNvSpPr/>
          <p:nvPr/>
        </p:nvSpPr>
        <p:spPr>
          <a:xfrm>
            <a:off x="5068375" y="431878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80"/>
          <p:cNvSpPr/>
          <p:nvPr/>
        </p:nvSpPr>
        <p:spPr>
          <a:xfrm>
            <a:off x="5068375" y="442736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80"/>
          <p:cNvSpPr/>
          <p:nvPr/>
        </p:nvSpPr>
        <p:spPr>
          <a:xfrm>
            <a:off x="5068375" y="453593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80"/>
          <p:cNvSpPr/>
          <p:nvPr/>
        </p:nvSpPr>
        <p:spPr>
          <a:xfrm>
            <a:off x="5068375" y="464451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80"/>
          <p:cNvSpPr/>
          <p:nvPr/>
        </p:nvSpPr>
        <p:spPr>
          <a:xfrm>
            <a:off x="5068375" y="475308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80"/>
          <p:cNvSpPr/>
          <p:nvPr/>
        </p:nvSpPr>
        <p:spPr>
          <a:xfrm>
            <a:off x="5068375" y="486166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80"/>
          <p:cNvSpPr/>
          <p:nvPr/>
        </p:nvSpPr>
        <p:spPr>
          <a:xfrm>
            <a:off x="5068375" y="497023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80"/>
          <p:cNvSpPr/>
          <p:nvPr/>
        </p:nvSpPr>
        <p:spPr>
          <a:xfrm>
            <a:off x="5068375" y="507881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80"/>
          <p:cNvSpPr/>
          <p:nvPr/>
        </p:nvSpPr>
        <p:spPr>
          <a:xfrm>
            <a:off x="5068375" y="518738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80"/>
          <p:cNvSpPr/>
          <p:nvPr/>
        </p:nvSpPr>
        <p:spPr>
          <a:xfrm>
            <a:off x="5068375" y="529596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80"/>
          <p:cNvSpPr/>
          <p:nvPr/>
        </p:nvSpPr>
        <p:spPr>
          <a:xfrm>
            <a:off x="5764850" y="431878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80"/>
          <p:cNvSpPr/>
          <p:nvPr/>
        </p:nvSpPr>
        <p:spPr>
          <a:xfrm>
            <a:off x="5764850" y="442736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80"/>
          <p:cNvSpPr/>
          <p:nvPr/>
        </p:nvSpPr>
        <p:spPr>
          <a:xfrm>
            <a:off x="5764850" y="453593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80"/>
          <p:cNvSpPr/>
          <p:nvPr/>
        </p:nvSpPr>
        <p:spPr>
          <a:xfrm>
            <a:off x="5764850" y="464451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80"/>
          <p:cNvSpPr/>
          <p:nvPr/>
        </p:nvSpPr>
        <p:spPr>
          <a:xfrm>
            <a:off x="5764850" y="475308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80"/>
          <p:cNvSpPr/>
          <p:nvPr/>
        </p:nvSpPr>
        <p:spPr>
          <a:xfrm>
            <a:off x="5764850" y="486166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80"/>
          <p:cNvSpPr/>
          <p:nvPr/>
        </p:nvSpPr>
        <p:spPr>
          <a:xfrm>
            <a:off x="5764850" y="497023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80"/>
          <p:cNvSpPr/>
          <p:nvPr/>
        </p:nvSpPr>
        <p:spPr>
          <a:xfrm>
            <a:off x="5764850" y="507881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80"/>
          <p:cNvSpPr/>
          <p:nvPr/>
        </p:nvSpPr>
        <p:spPr>
          <a:xfrm>
            <a:off x="5764850" y="518738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80"/>
          <p:cNvSpPr/>
          <p:nvPr/>
        </p:nvSpPr>
        <p:spPr>
          <a:xfrm>
            <a:off x="5764850" y="529596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80"/>
          <p:cNvSpPr/>
          <p:nvPr/>
        </p:nvSpPr>
        <p:spPr>
          <a:xfrm>
            <a:off x="6461325" y="5187389"/>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80"/>
          <p:cNvSpPr/>
          <p:nvPr/>
        </p:nvSpPr>
        <p:spPr>
          <a:xfrm>
            <a:off x="6461325" y="5295964"/>
            <a:ext cx="574500" cy="3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80"/>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grpSp>
        <p:nvGrpSpPr>
          <p:cNvPr id="3187" name="Google Shape;3187;p180"/>
          <p:cNvGrpSpPr/>
          <p:nvPr/>
        </p:nvGrpSpPr>
        <p:grpSpPr>
          <a:xfrm>
            <a:off x="5068375" y="4063900"/>
            <a:ext cx="2897400" cy="759900"/>
            <a:chOff x="5068375" y="4063900"/>
            <a:chExt cx="2897400" cy="759900"/>
          </a:xfrm>
        </p:grpSpPr>
        <p:sp>
          <p:nvSpPr>
            <p:cNvPr id="3188" name="Google Shape;3188;p180"/>
            <p:cNvSpPr/>
            <p:nvPr/>
          </p:nvSpPr>
          <p:spPr>
            <a:xfrm>
              <a:off x="5068375" y="4063900"/>
              <a:ext cx="2897400" cy="759900"/>
            </a:xfrm>
            <a:prstGeom prst="rightArrow">
              <a:avLst>
                <a:gd fmla="val 100000" name="adj1"/>
                <a:gd fmla="val 20865" name="adj2"/>
              </a:avLst>
            </a:prstGeom>
            <a:solidFill>
              <a:srgbClr val="3C8FF7"/>
            </a:solidFill>
            <a:ln>
              <a:noFill/>
            </a:ln>
          </p:spPr>
          <p:txBody>
            <a:bodyPr anchorCtr="0" anchor="ctr" bIns="0" lIns="548625" spcFirstLastPara="1" rIns="182875" wrap="square" tIns="0">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Use Red Hat red and black to differentiate between data points.</a:t>
              </a:r>
              <a:endParaRPr sz="900">
                <a:solidFill>
                  <a:schemeClr val="lt1"/>
                </a:solidFill>
                <a:latin typeface="Red Hat Display Medium"/>
                <a:ea typeface="Red Hat Display Medium"/>
                <a:cs typeface="Red Hat Display Medium"/>
                <a:sym typeface="Red Hat Display Medium"/>
              </a:endParaRPr>
            </a:p>
          </p:txBody>
        </p:sp>
        <p:pic>
          <p:nvPicPr>
            <p:cNvPr id="3189" name="Google Shape;3189;p180"/>
            <p:cNvPicPr preferRelativeResize="0"/>
            <p:nvPr/>
          </p:nvPicPr>
          <p:blipFill rotWithShape="1">
            <a:blip r:embed="rId3">
              <a:alphaModFix/>
            </a:blip>
            <a:srcRect b="0" l="20688" r="20688" t="0"/>
            <a:stretch/>
          </p:blipFill>
          <p:spPr>
            <a:xfrm>
              <a:off x="5180151" y="4146013"/>
              <a:ext cx="327274" cy="559800"/>
            </a:xfrm>
            <a:prstGeom prst="rect">
              <a:avLst/>
            </a:prstGeom>
            <a:noFill/>
            <a:ln>
              <a:noFill/>
            </a:ln>
          </p:spPr>
        </p:pic>
      </p:gr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3" name="Shape 3193"/>
        <p:cNvGrpSpPr/>
        <p:nvPr/>
      </p:nvGrpSpPr>
      <p:grpSpPr>
        <a:xfrm>
          <a:off x="0" y="0"/>
          <a:ext cx="0" cy="0"/>
          <a:chOff x="0" y="0"/>
          <a:chExt cx="0" cy="0"/>
        </a:xfrm>
      </p:grpSpPr>
      <p:pic>
        <p:nvPicPr>
          <p:cNvPr id="3194" name="Google Shape;3194;p181" title="Chart"/>
          <p:cNvPicPr preferRelativeResize="0"/>
          <p:nvPr/>
        </p:nvPicPr>
        <p:blipFill>
          <a:blip r:embed="rId3">
            <a:alphaModFix/>
          </a:blip>
          <a:stretch>
            <a:fillRect/>
          </a:stretch>
        </p:blipFill>
        <p:spPr>
          <a:xfrm>
            <a:off x="3517532" y="2094028"/>
            <a:ext cx="6127593" cy="3783776"/>
          </a:xfrm>
          <a:prstGeom prst="rect">
            <a:avLst/>
          </a:prstGeom>
          <a:noFill/>
          <a:ln>
            <a:noFill/>
          </a:ln>
        </p:spPr>
      </p:pic>
      <p:sp>
        <p:nvSpPr>
          <p:cNvPr id="3195" name="Google Shape;3195;p181"/>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Slide title should not exceed one line</a:t>
            </a:r>
            <a:endParaRPr/>
          </a:p>
        </p:txBody>
      </p:sp>
      <p:sp>
        <p:nvSpPr>
          <p:cNvPr id="3196" name="Google Shape;3196;p181"/>
          <p:cNvSpPr/>
          <p:nvPr/>
        </p:nvSpPr>
        <p:spPr>
          <a:xfrm>
            <a:off x="5381438" y="2778000"/>
            <a:ext cx="2418900" cy="24189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rgbClr val="FFFFFF"/>
                </a:solidFill>
                <a:latin typeface="Red Hat Display"/>
                <a:ea typeface="Red Hat Display"/>
                <a:cs typeface="Red Hat Display"/>
                <a:sym typeface="Red Hat Display"/>
              </a:rPr>
              <a:t>Label</a:t>
            </a:r>
            <a:endParaRPr sz="1800">
              <a:solidFill>
                <a:srgbClr val="FFFFFF"/>
              </a:solidFill>
              <a:latin typeface="Red Hat Display"/>
              <a:ea typeface="Red Hat Display"/>
              <a:cs typeface="Red Hat Display"/>
              <a:sym typeface="Red Hat Display"/>
            </a:endParaRPr>
          </a:p>
        </p:txBody>
      </p:sp>
      <p:sp>
        <p:nvSpPr>
          <p:cNvPr id="3197" name="Google Shape;3197;p181"/>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3198" name="Google Shape;3198;p18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199" name="Google Shape;3199;p18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Source:</a:t>
            </a:r>
            <a:endParaRPr/>
          </a:p>
          <a:p>
            <a:pPr indent="0" lvl="0" marL="0" rtl="0" algn="l">
              <a:spcBef>
                <a:spcPts val="0"/>
              </a:spcBef>
              <a:spcAft>
                <a:spcPts val="0"/>
              </a:spcAft>
              <a:buNone/>
            </a:pPr>
            <a:r>
              <a:rPr lang="en"/>
              <a:t>Insert source data here</a:t>
            </a:r>
            <a:endParaRPr/>
          </a:p>
          <a:p>
            <a:pPr indent="0" lvl="0" marL="0" rtl="0" algn="l">
              <a:spcBef>
                <a:spcPts val="0"/>
              </a:spcBef>
              <a:spcAft>
                <a:spcPts val="0"/>
              </a:spcAft>
              <a:buNone/>
            </a:pPr>
            <a:r>
              <a:rPr lang="en"/>
              <a:t>Insert source data here</a:t>
            </a:r>
            <a:endParaRPr/>
          </a:p>
          <a:p>
            <a:pPr indent="0" lvl="0" marL="0" rtl="0" algn="l">
              <a:spcBef>
                <a:spcPts val="0"/>
              </a:spcBef>
              <a:spcAft>
                <a:spcPts val="0"/>
              </a:spcAft>
              <a:buNone/>
            </a:pPr>
            <a:r>
              <a:rPr lang="en"/>
              <a:t>Insert source data here</a:t>
            </a:r>
            <a:endParaRPr/>
          </a:p>
        </p:txBody>
      </p:sp>
      <p:sp>
        <p:nvSpPr>
          <p:cNvPr id="3200" name="Google Shape;3200;p181"/>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t>Lorem ipsum dolor sit amet, consectetuer adipiscing elit, sed diam nonummy nibh euismod tincidunt ut laoreet dolore magna aliquam erat, nostrud exerci tation ullam.</a:t>
            </a:r>
            <a:endParaRPr sz="1800"/>
          </a:p>
        </p:txBody>
      </p:sp>
      <p:sp>
        <p:nvSpPr>
          <p:cNvPr id="3201" name="Google Shape;3201;p181"/>
          <p:cNvSpPr txBox="1"/>
          <p:nvPr>
            <p:ph idx="3" type="subTitle"/>
          </p:nvPr>
        </p:nvSpPr>
        <p:spPr>
          <a:xfrm>
            <a:off x="9078238" y="3048425"/>
            <a:ext cx="914400" cy="52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00%</a:t>
            </a:r>
            <a:endParaRPr b="1"/>
          </a:p>
          <a:p>
            <a:pPr indent="0" lvl="0" marL="0" rtl="0" algn="l">
              <a:spcBef>
                <a:spcPts val="0"/>
              </a:spcBef>
              <a:spcAft>
                <a:spcPts val="0"/>
              </a:spcAft>
              <a:buNone/>
            </a:pPr>
            <a:r>
              <a:rPr lang="en"/>
              <a:t>Lorem ipsum dolor sit amet</a:t>
            </a:r>
            <a:endParaRPr/>
          </a:p>
        </p:txBody>
      </p:sp>
      <p:sp>
        <p:nvSpPr>
          <p:cNvPr id="3202" name="Google Shape;3202;p181"/>
          <p:cNvSpPr txBox="1"/>
          <p:nvPr>
            <p:ph idx="4" type="subTitle"/>
          </p:nvPr>
        </p:nvSpPr>
        <p:spPr>
          <a:xfrm>
            <a:off x="10284513" y="3048425"/>
            <a:ext cx="914400" cy="52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00%</a:t>
            </a:r>
            <a:endParaRPr/>
          </a:p>
          <a:p>
            <a:pPr indent="0" lvl="0" marL="0" rtl="0" algn="l">
              <a:spcBef>
                <a:spcPts val="0"/>
              </a:spcBef>
              <a:spcAft>
                <a:spcPts val="0"/>
              </a:spcAft>
              <a:buNone/>
            </a:pPr>
            <a:r>
              <a:rPr lang="en"/>
              <a:t>Lorem ipsum dolor sit amet</a:t>
            </a:r>
            <a:endParaRPr/>
          </a:p>
        </p:txBody>
      </p:sp>
      <p:sp>
        <p:nvSpPr>
          <p:cNvPr id="3203" name="Google Shape;3203;p181"/>
          <p:cNvSpPr txBox="1"/>
          <p:nvPr>
            <p:ph idx="5" type="subTitle"/>
          </p:nvPr>
        </p:nvSpPr>
        <p:spPr>
          <a:xfrm>
            <a:off x="9078238" y="3841627"/>
            <a:ext cx="914400" cy="52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00%</a:t>
            </a:r>
            <a:endParaRPr/>
          </a:p>
          <a:p>
            <a:pPr indent="0" lvl="0" marL="0" rtl="0" algn="l">
              <a:spcBef>
                <a:spcPts val="0"/>
              </a:spcBef>
              <a:spcAft>
                <a:spcPts val="0"/>
              </a:spcAft>
              <a:buNone/>
            </a:pPr>
            <a:r>
              <a:rPr lang="en"/>
              <a:t>Lorem ipsum dolor sit amet</a:t>
            </a:r>
            <a:endParaRPr/>
          </a:p>
        </p:txBody>
      </p:sp>
      <p:sp>
        <p:nvSpPr>
          <p:cNvPr id="3204" name="Google Shape;3204;p181"/>
          <p:cNvSpPr txBox="1"/>
          <p:nvPr>
            <p:ph idx="6" type="subTitle"/>
          </p:nvPr>
        </p:nvSpPr>
        <p:spPr>
          <a:xfrm>
            <a:off x="10284513" y="3841627"/>
            <a:ext cx="914400" cy="52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00%</a:t>
            </a:r>
            <a:endParaRPr/>
          </a:p>
          <a:p>
            <a:pPr indent="0" lvl="0" marL="0" rtl="0" algn="l">
              <a:spcBef>
                <a:spcPts val="0"/>
              </a:spcBef>
              <a:spcAft>
                <a:spcPts val="0"/>
              </a:spcAft>
              <a:buNone/>
            </a:pPr>
            <a:r>
              <a:rPr lang="en"/>
              <a:t>Lorem ipsum dolor sit amet</a:t>
            </a:r>
            <a:endParaRPr/>
          </a:p>
        </p:txBody>
      </p:sp>
      <p:sp>
        <p:nvSpPr>
          <p:cNvPr id="3205" name="Google Shape;3205;p181"/>
          <p:cNvSpPr txBox="1"/>
          <p:nvPr>
            <p:ph idx="7" type="subTitle"/>
          </p:nvPr>
        </p:nvSpPr>
        <p:spPr>
          <a:xfrm>
            <a:off x="9078238" y="4603527"/>
            <a:ext cx="914400" cy="52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00%</a:t>
            </a:r>
            <a:endParaRPr/>
          </a:p>
          <a:p>
            <a:pPr indent="0" lvl="0" marL="0" rtl="0" algn="l">
              <a:spcBef>
                <a:spcPts val="0"/>
              </a:spcBef>
              <a:spcAft>
                <a:spcPts val="0"/>
              </a:spcAft>
              <a:buNone/>
            </a:pPr>
            <a:r>
              <a:rPr lang="en"/>
              <a:t>Lorem ipsum dolor sit amet</a:t>
            </a:r>
            <a:endParaRPr/>
          </a:p>
        </p:txBody>
      </p:sp>
      <p:sp>
        <p:nvSpPr>
          <p:cNvPr id="3206" name="Google Shape;3206;p181"/>
          <p:cNvSpPr txBox="1"/>
          <p:nvPr>
            <p:ph idx="8" type="subTitle"/>
          </p:nvPr>
        </p:nvSpPr>
        <p:spPr>
          <a:xfrm>
            <a:off x="10284513" y="4603527"/>
            <a:ext cx="914400" cy="52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00%</a:t>
            </a:r>
            <a:endParaRPr/>
          </a:p>
          <a:p>
            <a:pPr indent="0" lvl="0" marL="0" rtl="0" algn="l">
              <a:spcBef>
                <a:spcPts val="0"/>
              </a:spcBef>
              <a:spcAft>
                <a:spcPts val="0"/>
              </a:spcAft>
              <a:buNone/>
            </a:pPr>
            <a:r>
              <a:rPr lang="en"/>
              <a:t>Lorem ipsum dolor sit amet</a:t>
            </a:r>
            <a:endParaRPr/>
          </a:p>
        </p:txBody>
      </p:sp>
      <p:sp>
        <p:nvSpPr>
          <p:cNvPr id="3207" name="Google Shape;3207;p181"/>
          <p:cNvSpPr/>
          <p:nvPr/>
        </p:nvSpPr>
        <p:spPr>
          <a:xfrm>
            <a:off x="8914400" y="3048425"/>
            <a:ext cx="50700" cy="559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81"/>
          <p:cNvSpPr/>
          <p:nvPr/>
        </p:nvSpPr>
        <p:spPr>
          <a:xfrm>
            <a:off x="8914400" y="3810425"/>
            <a:ext cx="50700" cy="559800"/>
          </a:xfrm>
          <a:prstGeom prst="rect">
            <a:avLst/>
          </a:prstGeom>
          <a:solidFill>
            <a:srgbClr val="9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81"/>
          <p:cNvSpPr/>
          <p:nvPr/>
        </p:nvSpPr>
        <p:spPr>
          <a:xfrm>
            <a:off x="8914400" y="4572425"/>
            <a:ext cx="50700" cy="61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81"/>
          <p:cNvSpPr/>
          <p:nvPr/>
        </p:nvSpPr>
        <p:spPr>
          <a:xfrm>
            <a:off x="10105775" y="3048425"/>
            <a:ext cx="50700" cy="5598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81"/>
          <p:cNvSpPr/>
          <p:nvPr/>
        </p:nvSpPr>
        <p:spPr>
          <a:xfrm>
            <a:off x="10105775" y="3810425"/>
            <a:ext cx="50700" cy="559800"/>
          </a:xfrm>
          <a:prstGeom prst="rect">
            <a:avLst/>
          </a:pr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81"/>
          <p:cNvSpPr/>
          <p:nvPr/>
        </p:nvSpPr>
        <p:spPr>
          <a:xfrm>
            <a:off x="10105775" y="4572425"/>
            <a:ext cx="50700" cy="612000"/>
          </a:xfrm>
          <a:prstGeom prst="rect">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81"/>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grpSp>
        <p:nvGrpSpPr>
          <p:cNvPr id="3214" name="Google Shape;3214;p181"/>
          <p:cNvGrpSpPr/>
          <p:nvPr/>
        </p:nvGrpSpPr>
        <p:grpSpPr>
          <a:xfrm>
            <a:off x="3815250" y="6109500"/>
            <a:ext cx="4561500" cy="748500"/>
            <a:chOff x="3815250" y="6109500"/>
            <a:chExt cx="4561500" cy="748500"/>
          </a:xfrm>
        </p:grpSpPr>
        <p:sp>
          <p:nvSpPr>
            <p:cNvPr id="3215" name="Google Shape;3215;p181"/>
            <p:cNvSpPr/>
            <p:nvPr/>
          </p:nvSpPr>
          <p:spPr>
            <a:xfrm>
              <a:off x="3815250" y="6109500"/>
              <a:ext cx="4561500" cy="748500"/>
            </a:xfrm>
            <a:prstGeom prst="rect">
              <a:avLst/>
            </a:prstGeom>
            <a:solidFill>
              <a:srgbClr val="3C8FF7">
                <a:alpha val="95750"/>
              </a:srgbClr>
            </a:solidFill>
            <a:ln>
              <a:noFill/>
            </a:ln>
          </p:spPr>
          <p:txBody>
            <a:bodyPr anchorCtr="0" anchor="ctr" bIns="91425" lIns="548625" spcFirstLastPara="1" rIns="274300" wrap="square" tIns="91425">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To edit a chart, select it and click the dropdown arrow in the top right. Select “Open source.” The legend will need to be updated manually.</a:t>
              </a:r>
              <a:endParaRPr sz="900">
                <a:solidFill>
                  <a:schemeClr val="lt1"/>
                </a:solidFill>
                <a:latin typeface="Red Hat Display Medium"/>
                <a:ea typeface="Red Hat Display Medium"/>
                <a:cs typeface="Red Hat Display Medium"/>
                <a:sym typeface="Red Hat Display Medium"/>
              </a:endParaRPr>
            </a:p>
          </p:txBody>
        </p:sp>
        <p:pic>
          <p:nvPicPr>
            <p:cNvPr id="3216" name="Google Shape;3216;p181"/>
            <p:cNvPicPr preferRelativeResize="0"/>
            <p:nvPr/>
          </p:nvPicPr>
          <p:blipFill rotWithShape="1">
            <a:blip r:embed="rId4">
              <a:alphaModFix/>
            </a:blip>
            <a:srcRect b="0" l="20688" r="20688" t="0"/>
            <a:stretch/>
          </p:blipFill>
          <p:spPr>
            <a:xfrm>
              <a:off x="3940588" y="6198213"/>
              <a:ext cx="327274" cy="559800"/>
            </a:xfrm>
            <a:prstGeom prst="rect">
              <a:avLst/>
            </a:prstGeom>
            <a:noFill/>
            <a:ln>
              <a:noFill/>
            </a:ln>
          </p:spPr>
        </p:pic>
      </p:gr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0" name="Shape 3220"/>
        <p:cNvGrpSpPr/>
        <p:nvPr/>
      </p:nvGrpSpPr>
      <p:grpSpPr>
        <a:xfrm>
          <a:off x="0" y="0"/>
          <a:ext cx="0" cy="0"/>
          <a:chOff x="0" y="0"/>
          <a:chExt cx="0" cy="0"/>
        </a:xfrm>
      </p:grpSpPr>
      <p:sp>
        <p:nvSpPr>
          <p:cNvPr id="3221" name="Google Shape;3221;p182"/>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Slide title should not exceed one line</a:t>
            </a:r>
            <a:endParaRPr/>
          </a:p>
        </p:txBody>
      </p:sp>
      <p:pic>
        <p:nvPicPr>
          <p:cNvPr id="3222" name="Google Shape;3222;p182" title="Chart"/>
          <p:cNvPicPr preferRelativeResize="0"/>
          <p:nvPr/>
        </p:nvPicPr>
        <p:blipFill>
          <a:blip r:embed="rId3">
            <a:alphaModFix/>
          </a:blip>
          <a:stretch>
            <a:fillRect/>
          </a:stretch>
        </p:blipFill>
        <p:spPr>
          <a:xfrm>
            <a:off x="8074878" y="2161175"/>
            <a:ext cx="3049347" cy="1885526"/>
          </a:xfrm>
          <a:prstGeom prst="rect">
            <a:avLst/>
          </a:prstGeom>
          <a:noFill/>
          <a:ln>
            <a:noFill/>
          </a:ln>
        </p:spPr>
      </p:pic>
      <p:pic>
        <p:nvPicPr>
          <p:cNvPr id="3223" name="Google Shape;3223;p182" title="Chart"/>
          <p:cNvPicPr preferRelativeResize="0"/>
          <p:nvPr/>
        </p:nvPicPr>
        <p:blipFill>
          <a:blip r:embed="rId3">
            <a:alphaModFix/>
          </a:blip>
          <a:stretch>
            <a:fillRect/>
          </a:stretch>
        </p:blipFill>
        <p:spPr>
          <a:xfrm>
            <a:off x="4521853" y="2205775"/>
            <a:ext cx="3049347" cy="1885526"/>
          </a:xfrm>
          <a:prstGeom prst="rect">
            <a:avLst/>
          </a:prstGeom>
          <a:noFill/>
          <a:ln>
            <a:noFill/>
          </a:ln>
        </p:spPr>
      </p:pic>
      <p:pic>
        <p:nvPicPr>
          <p:cNvPr id="3224" name="Google Shape;3224;p182" title="Chart"/>
          <p:cNvPicPr preferRelativeResize="0"/>
          <p:nvPr/>
        </p:nvPicPr>
        <p:blipFill>
          <a:blip r:embed="rId3">
            <a:alphaModFix/>
          </a:blip>
          <a:stretch>
            <a:fillRect/>
          </a:stretch>
        </p:blipFill>
        <p:spPr>
          <a:xfrm>
            <a:off x="991578" y="2237375"/>
            <a:ext cx="3049347" cy="1885526"/>
          </a:xfrm>
          <a:prstGeom prst="rect">
            <a:avLst/>
          </a:prstGeom>
          <a:noFill/>
          <a:ln>
            <a:noFill/>
          </a:ln>
        </p:spPr>
      </p:pic>
      <p:sp>
        <p:nvSpPr>
          <p:cNvPr id="3225" name="Google Shape;3225;p182"/>
          <p:cNvSpPr/>
          <p:nvPr/>
        </p:nvSpPr>
        <p:spPr>
          <a:xfrm>
            <a:off x="1754597" y="2386875"/>
            <a:ext cx="1523400" cy="15234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rgbClr val="EE0000"/>
                </a:solidFill>
                <a:latin typeface="Red Hat Display"/>
                <a:ea typeface="Red Hat Display"/>
                <a:cs typeface="Red Hat Display"/>
                <a:sym typeface="Red Hat Display"/>
              </a:rPr>
              <a:t>00%</a:t>
            </a:r>
            <a:endParaRPr sz="3200">
              <a:solidFill>
                <a:srgbClr val="EE0000"/>
              </a:solidFill>
              <a:latin typeface="Red Hat Display"/>
              <a:ea typeface="Red Hat Display"/>
              <a:cs typeface="Red Hat Display"/>
              <a:sym typeface="Red Hat Display"/>
            </a:endParaRPr>
          </a:p>
        </p:txBody>
      </p:sp>
      <p:sp>
        <p:nvSpPr>
          <p:cNvPr id="3226" name="Google Shape;3226;p182"/>
          <p:cNvSpPr/>
          <p:nvPr/>
        </p:nvSpPr>
        <p:spPr>
          <a:xfrm>
            <a:off x="5334297" y="2386875"/>
            <a:ext cx="1523400" cy="15234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rgbClr val="EE0000"/>
                </a:solidFill>
                <a:latin typeface="Red Hat Display"/>
                <a:ea typeface="Red Hat Display"/>
                <a:cs typeface="Red Hat Display"/>
                <a:sym typeface="Red Hat Display"/>
              </a:rPr>
              <a:t>00%</a:t>
            </a:r>
            <a:endParaRPr sz="3200">
              <a:solidFill>
                <a:srgbClr val="EE0000"/>
              </a:solidFill>
              <a:latin typeface="Red Hat Display"/>
              <a:ea typeface="Red Hat Display"/>
              <a:cs typeface="Red Hat Display"/>
              <a:sym typeface="Red Hat Display"/>
            </a:endParaRPr>
          </a:p>
        </p:txBody>
      </p:sp>
      <p:sp>
        <p:nvSpPr>
          <p:cNvPr id="3227" name="Google Shape;3227;p182"/>
          <p:cNvSpPr/>
          <p:nvPr/>
        </p:nvSpPr>
        <p:spPr>
          <a:xfrm>
            <a:off x="8913986" y="2386875"/>
            <a:ext cx="1523400" cy="15234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rgbClr val="EE0000"/>
                </a:solidFill>
                <a:latin typeface="Red Hat Display"/>
                <a:ea typeface="Red Hat Display"/>
                <a:cs typeface="Red Hat Display"/>
                <a:sym typeface="Red Hat Display"/>
              </a:rPr>
              <a:t>00%</a:t>
            </a:r>
            <a:endParaRPr sz="3200">
              <a:solidFill>
                <a:srgbClr val="EE0000"/>
              </a:solidFill>
              <a:latin typeface="Red Hat Display"/>
              <a:ea typeface="Red Hat Display"/>
              <a:cs typeface="Red Hat Display"/>
              <a:sym typeface="Red Hat Display"/>
            </a:endParaRPr>
          </a:p>
        </p:txBody>
      </p:sp>
      <p:sp>
        <p:nvSpPr>
          <p:cNvPr id="3228" name="Google Shape;3228;p182"/>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3229" name="Google Shape;3229;p18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230" name="Google Shape;3230;p18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3231" name="Google Shape;3231;p182"/>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p>
            <a:pPr indent="0" lvl="0" marL="0" rtl="0" algn="ctr">
              <a:lnSpc>
                <a:spcPct val="115000"/>
              </a:lnSpc>
              <a:spcBef>
                <a:spcPts val="0"/>
              </a:spcBef>
              <a:spcAft>
                <a:spcPts val="0"/>
              </a:spcAft>
              <a:buClr>
                <a:schemeClr val="dk1"/>
              </a:buClr>
              <a:buSzPts val="1100"/>
              <a:buFont typeface="Arial"/>
              <a:buNone/>
            </a:pPr>
            <a:r>
              <a:rPr lang="en"/>
              <a:t>Body headline</a:t>
            </a:r>
            <a:endParaRPr/>
          </a:p>
        </p:txBody>
      </p:sp>
      <p:sp>
        <p:nvSpPr>
          <p:cNvPr id="3232" name="Google Shape;3232;p182"/>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Clr>
                <a:schemeClr val="dk1"/>
              </a:buClr>
              <a:buSzPts val="1100"/>
              <a:buFont typeface="Arial"/>
              <a:buNone/>
            </a:pPr>
            <a:r>
              <a:rPr lang="en"/>
              <a:t>Lorem ipsum dolor sit amet, consectetuer adipiscing elit, sed diam nonummy nibh euismod.</a:t>
            </a:r>
            <a:endParaRPr/>
          </a:p>
        </p:txBody>
      </p:sp>
      <p:sp>
        <p:nvSpPr>
          <p:cNvPr id="3233" name="Google Shape;3233;p182"/>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p>
            <a:pPr indent="0" lvl="0" marL="0" rtl="0" algn="ctr">
              <a:lnSpc>
                <a:spcPct val="115000"/>
              </a:lnSpc>
              <a:spcBef>
                <a:spcPts val="0"/>
              </a:spcBef>
              <a:spcAft>
                <a:spcPts val="0"/>
              </a:spcAft>
              <a:buClr>
                <a:schemeClr val="dk1"/>
              </a:buClr>
              <a:buSzPts val="1100"/>
              <a:buFont typeface="Arial"/>
              <a:buNone/>
            </a:pPr>
            <a:r>
              <a:rPr lang="en"/>
              <a:t>Body headline</a:t>
            </a:r>
            <a:endParaRPr/>
          </a:p>
        </p:txBody>
      </p:sp>
      <p:sp>
        <p:nvSpPr>
          <p:cNvPr id="3234" name="Google Shape;3234;p182"/>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Clr>
                <a:schemeClr val="dk1"/>
              </a:buClr>
              <a:buSzPts val="1100"/>
              <a:buFont typeface="Arial"/>
              <a:buNone/>
            </a:pPr>
            <a:r>
              <a:rPr lang="en"/>
              <a:t>Lorem ipsum dolor sit amet, consectetuer adipiscing elit, sed diam nonummy nibh euismod.</a:t>
            </a:r>
            <a:endParaRPr/>
          </a:p>
        </p:txBody>
      </p:sp>
      <p:sp>
        <p:nvSpPr>
          <p:cNvPr id="3235" name="Google Shape;3235;p182"/>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a:t>Body headline</a:t>
            </a:r>
            <a:endParaRPr/>
          </a:p>
        </p:txBody>
      </p:sp>
      <p:sp>
        <p:nvSpPr>
          <p:cNvPr id="3236" name="Google Shape;3236;p182"/>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Lorem ipsum dolor sit amet, consectetuer adipiscing elit, sed diam nonummy nibh euismod.</a:t>
            </a:r>
            <a:endParaRPr/>
          </a:p>
        </p:txBody>
      </p:sp>
      <p:sp>
        <p:nvSpPr>
          <p:cNvPr id="3237" name="Google Shape;3237;p182"/>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grpSp>
        <p:nvGrpSpPr>
          <p:cNvPr id="3238" name="Google Shape;3238;p182"/>
          <p:cNvGrpSpPr/>
          <p:nvPr/>
        </p:nvGrpSpPr>
        <p:grpSpPr>
          <a:xfrm>
            <a:off x="3815250" y="6109500"/>
            <a:ext cx="4561500" cy="748500"/>
            <a:chOff x="3815250" y="6109500"/>
            <a:chExt cx="4561500" cy="748500"/>
          </a:xfrm>
        </p:grpSpPr>
        <p:sp>
          <p:nvSpPr>
            <p:cNvPr id="3239" name="Google Shape;3239;p182"/>
            <p:cNvSpPr/>
            <p:nvPr/>
          </p:nvSpPr>
          <p:spPr>
            <a:xfrm>
              <a:off x="3815250" y="6109500"/>
              <a:ext cx="4561500" cy="748500"/>
            </a:xfrm>
            <a:prstGeom prst="rect">
              <a:avLst/>
            </a:prstGeom>
            <a:solidFill>
              <a:srgbClr val="3C8FF7">
                <a:alpha val="95750"/>
              </a:srgbClr>
            </a:solidFill>
            <a:ln>
              <a:noFill/>
            </a:ln>
          </p:spPr>
          <p:txBody>
            <a:bodyPr anchorCtr="0" anchor="ctr" bIns="91425" lIns="548625" spcFirstLastPara="1" rIns="182875" wrap="square" tIns="91425">
              <a:noAutofit/>
            </a:bodyPr>
            <a:lstStyle/>
            <a:p>
              <a:pPr indent="0" lvl="0" marL="0" rtl="0" algn="l">
                <a:lnSpc>
                  <a:spcPct val="115000"/>
                </a:lnSpc>
                <a:spcBef>
                  <a:spcPts val="0"/>
                </a:spcBef>
                <a:spcAft>
                  <a:spcPts val="0"/>
                </a:spcAft>
                <a:buNone/>
              </a:pPr>
              <a:r>
                <a:rPr b="1" lang="en" sz="900">
                  <a:solidFill>
                    <a:schemeClr val="lt1"/>
                  </a:solidFill>
                  <a:latin typeface="Red Hat Display"/>
                  <a:ea typeface="Red Hat Display"/>
                  <a:cs typeface="Red Hat Display"/>
                  <a:sym typeface="Red Hat Display"/>
                </a:rPr>
                <a:t>Quick tip</a:t>
              </a:r>
              <a:endParaRPr b="1" sz="900">
                <a:solidFill>
                  <a:schemeClr val="lt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To edit a chart, select it and click the dropdown arrow in the top right. Select “Open source.” The percentage will need to be updated manually.</a:t>
              </a:r>
              <a:endParaRPr sz="900">
                <a:solidFill>
                  <a:schemeClr val="lt1"/>
                </a:solidFill>
                <a:latin typeface="Red Hat Display Medium"/>
                <a:ea typeface="Red Hat Display Medium"/>
                <a:cs typeface="Red Hat Display Medium"/>
                <a:sym typeface="Red Hat Display Medium"/>
              </a:endParaRPr>
            </a:p>
          </p:txBody>
        </p:sp>
        <p:pic>
          <p:nvPicPr>
            <p:cNvPr id="3240" name="Google Shape;3240;p182"/>
            <p:cNvPicPr preferRelativeResize="0"/>
            <p:nvPr/>
          </p:nvPicPr>
          <p:blipFill rotWithShape="1">
            <a:blip r:embed="rId4">
              <a:alphaModFix/>
            </a:blip>
            <a:srcRect b="0" l="20688" r="20688" t="0"/>
            <a:stretch/>
          </p:blipFill>
          <p:spPr>
            <a:xfrm>
              <a:off x="3940588" y="6198213"/>
              <a:ext cx="327274" cy="559800"/>
            </a:xfrm>
            <a:prstGeom prst="rect">
              <a:avLst/>
            </a:prstGeom>
            <a:noFill/>
            <a:ln>
              <a:noFill/>
            </a:ln>
          </p:spPr>
        </p:pic>
      </p:gr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4" name="Shape 3244"/>
        <p:cNvGrpSpPr/>
        <p:nvPr/>
      </p:nvGrpSpPr>
      <p:grpSpPr>
        <a:xfrm>
          <a:off x="0" y="0"/>
          <a:ext cx="0" cy="0"/>
          <a:chOff x="0" y="0"/>
          <a:chExt cx="0" cy="0"/>
        </a:xfrm>
      </p:grpSpPr>
      <p:sp>
        <p:nvSpPr>
          <p:cNvPr id="3245" name="Google Shape;3245;p183"/>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Slide title should not exceed one line</a:t>
            </a:r>
            <a:endParaRPr/>
          </a:p>
        </p:txBody>
      </p:sp>
      <p:sp>
        <p:nvSpPr>
          <p:cNvPr id="3246" name="Google Shape;3246;p183"/>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3247" name="Google Shape;3247;p18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248" name="Google Shape;3248;p18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3249" name="Google Shape;3249;p183"/>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t>Lorem ipsum dolor sit amet, consectetuer adipiscing elit, sed diam nonummy nibh euismod tincidunt ut laoreet dolore magna aliquam erat, nostrud exerci tation ullam.</a:t>
            </a:r>
            <a:endParaRPr sz="1800"/>
          </a:p>
        </p:txBody>
      </p:sp>
      <p:sp>
        <p:nvSpPr>
          <p:cNvPr id="3250" name="Google Shape;3250;p183"/>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000</a:t>
            </a:r>
            <a:endParaRPr/>
          </a:p>
        </p:txBody>
      </p:sp>
      <p:sp>
        <p:nvSpPr>
          <p:cNvPr id="3251" name="Google Shape;3251;p183"/>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p>
            <a:pPr indent="0" lvl="0" marL="0" rtl="0" algn="l">
              <a:spcBef>
                <a:spcPts val="0"/>
              </a:spcBef>
              <a:spcAft>
                <a:spcPts val="500"/>
              </a:spcAft>
              <a:buClr>
                <a:schemeClr val="dk1"/>
              </a:buClr>
              <a:buSzPts val="1100"/>
              <a:buFont typeface="Arial"/>
              <a:buNone/>
            </a:pPr>
            <a:r>
              <a:rPr lang="en"/>
              <a:t>000</a:t>
            </a:r>
            <a:endParaRPr/>
          </a:p>
        </p:txBody>
      </p:sp>
      <p:sp>
        <p:nvSpPr>
          <p:cNvPr id="3252" name="Google Shape;3252;p183"/>
          <p:cNvSpPr txBox="1"/>
          <p:nvPr>
            <p:ph idx="5" type="subTitle"/>
          </p:nvPr>
        </p:nvSpPr>
        <p:spPr>
          <a:xfrm>
            <a:off x="4620750" y="3677388"/>
            <a:ext cx="2949600" cy="321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Body headline</a:t>
            </a:r>
            <a:endParaRPr/>
          </a:p>
        </p:txBody>
      </p:sp>
      <p:sp>
        <p:nvSpPr>
          <p:cNvPr id="3253" name="Google Shape;3253;p183"/>
          <p:cNvSpPr txBox="1"/>
          <p:nvPr>
            <p:ph idx="6" type="subTitle"/>
          </p:nvPr>
        </p:nvSpPr>
        <p:spPr>
          <a:xfrm>
            <a:off x="4620750" y="4166613"/>
            <a:ext cx="2949600" cy="915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Lorem ipsum dolor sit amet, consectetuer adipiscing elit, sed diam nonummy nibh euismod.</a:t>
            </a:r>
            <a:endParaRPr/>
          </a:p>
        </p:txBody>
      </p:sp>
      <p:sp>
        <p:nvSpPr>
          <p:cNvPr id="3254" name="Google Shape;3254;p183"/>
          <p:cNvSpPr txBox="1"/>
          <p:nvPr>
            <p:ph idx="7" type="subTitle"/>
          </p:nvPr>
        </p:nvSpPr>
        <p:spPr>
          <a:xfrm>
            <a:off x="8051175" y="3677388"/>
            <a:ext cx="2949600" cy="3219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Body headline</a:t>
            </a:r>
            <a:endParaRPr/>
          </a:p>
        </p:txBody>
      </p:sp>
      <p:sp>
        <p:nvSpPr>
          <p:cNvPr id="3255" name="Google Shape;3255;p183"/>
          <p:cNvSpPr txBox="1"/>
          <p:nvPr>
            <p:ph idx="8" type="subTitle"/>
          </p:nvPr>
        </p:nvSpPr>
        <p:spPr>
          <a:xfrm>
            <a:off x="8051175" y="4166613"/>
            <a:ext cx="2949600" cy="915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a:t>Lorem ipsum dolor sit amet, consectetuer adipiscing elit, sed diam nonummy nibh euismod.</a:t>
            </a:r>
            <a:endParaRPr/>
          </a:p>
        </p:txBody>
      </p:sp>
      <p:sp>
        <p:nvSpPr>
          <p:cNvPr id="3256" name="Google Shape;3256;p183"/>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0" name="Shape 3260"/>
        <p:cNvGrpSpPr/>
        <p:nvPr/>
      </p:nvGrpSpPr>
      <p:grpSpPr>
        <a:xfrm>
          <a:off x="0" y="0"/>
          <a:ext cx="0" cy="0"/>
          <a:chOff x="0" y="0"/>
          <a:chExt cx="0" cy="0"/>
        </a:xfrm>
      </p:grpSpPr>
      <p:sp>
        <p:nvSpPr>
          <p:cNvPr id="3261" name="Google Shape;3261;p184"/>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Slide title should not exceed one line</a:t>
            </a:r>
            <a:endParaRPr/>
          </a:p>
        </p:txBody>
      </p:sp>
      <p:sp>
        <p:nvSpPr>
          <p:cNvPr id="3262" name="Google Shape;3262;p184"/>
          <p:cNvSpPr txBox="1"/>
          <p:nvPr>
            <p:ph idx="14"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Optional section marker or title</a:t>
            </a:r>
            <a:endParaRPr/>
          </a:p>
        </p:txBody>
      </p:sp>
      <p:sp>
        <p:nvSpPr>
          <p:cNvPr id="3263" name="Google Shape;3263;p18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264" name="Google Shape;3264;p184"/>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Clr>
                <a:schemeClr val="dk1"/>
              </a:buClr>
              <a:buSzPts val="1100"/>
              <a:buFont typeface="Arial"/>
              <a:buNone/>
            </a:pPr>
            <a:r>
              <a:rPr lang="en"/>
              <a:t>Insert source data here</a:t>
            </a:r>
            <a:endParaRPr/>
          </a:p>
          <a:p>
            <a:pPr indent="0" lvl="0" marL="0" rtl="0" algn="l">
              <a:spcBef>
                <a:spcPts val="0"/>
              </a:spcBef>
              <a:spcAft>
                <a:spcPts val="0"/>
              </a:spcAft>
              <a:buNone/>
            </a:pPr>
            <a:r>
              <a:rPr lang="en"/>
              <a:t>Insert source data here</a:t>
            </a:r>
            <a:endParaRPr/>
          </a:p>
        </p:txBody>
      </p:sp>
      <p:sp>
        <p:nvSpPr>
          <p:cNvPr id="3265" name="Google Shape;3265;p184"/>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lang="en">
                <a:latin typeface="Red Hat Display"/>
                <a:ea typeface="Red Hat Display"/>
                <a:cs typeface="Red Hat Display"/>
                <a:sym typeface="Red Hat Display"/>
              </a:rPr>
              <a:t>000</a:t>
            </a:r>
            <a:endParaRPr/>
          </a:p>
        </p:txBody>
      </p:sp>
      <p:sp>
        <p:nvSpPr>
          <p:cNvPr id="3266" name="Google Shape;3266;p184"/>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lang="en">
                <a:latin typeface="Red Hat Display"/>
                <a:ea typeface="Red Hat Display"/>
                <a:cs typeface="Red Hat Display"/>
                <a:sym typeface="Red Hat Display"/>
              </a:rPr>
              <a:t>000</a:t>
            </a:r>
            <a:endParaRPr/>
          </a:p>
        </p:txBody>
      </p:sp>
      <p:sp>
        <p:nvSpPr>
          <p:cNvPr id="3267" name="Google Shape;3267;p184"/>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lang="en">
                <a:latin typeface="Red Hat Display"/>
                <a:ea typeface="Red Hat Display"/>
                <a:cs typeface="Red Hat Display"/>
                <a:sym typeface="Red Hat Display"/>
              </a:rPr>
              <a:t>000</a:t>
            </a:r>
            <a:endParaRPr/>
          </a:p>
        </p:txBody>
      </p:sp>
      <p:sp>
        <p:nvSpPr>
          <p:cNvPr id="3268" name="Google Shape;3268;p184"/>
          <p:cNvSpPr txBox="1"/>
          <p:nvPr>
            <p:ph idx="5" type="subTitle"/>
          </p:nvPr>
        </p:nvSpPr>
        <p:spPr>
          <a:xfrm>
            <a:off x="4468300" y="3677200"/>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Body headline</a:t>
            </a:r>
            <a:endParaRPr/>
          </a:p>
        </p:txBody>
      </p:sp>
      <p:sp>
        <p:nvSpPr>
          <p:cNvPr id="3269" name="Google Shape;3269;p184"/>
          <p:cNvSpPr txBox="1"/>
          <p:nvPr>
            <p:ph idx="6" type="subTitle"/>
          </p:nvPr>
        </p:nvSpPr>
        <p:spPr>
          <a:xfrm>
            <a:off x="4468400" y="4166425"/>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Lorem ipsum dolor sit amet, consectetuer adipiscing elit, sed diam nonummy nibh euismod.</a:t>
            </a:r>
            <a:endParaRPr/>
          </a:p>
        </p:txBody>
      </p:sp>
      <p:sp>
        <p:nvSpPr>
          <p:cNvPr id="3270" name="Google Shape;3270;p184"/>
          <p:cNvSpPr txBox="1"/>
          <p:nvPr>
            <p:ph idx="7" type="subTitle"/>
          </p:nvPr>
        </p:nvSpPr>
        <p:spPr>
          <a:xfrm>
            <a:off x="8048000" y="3677200"/>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Body headline</a:t>
            </a:r>
            <a:endParaRPr/>
          </a:p>
        </p:txBody>
      </p:sp>
      <p:sp>
        <p:nvSpPr>
          <p:cNvPr id="3271" name="Google Shape;3271;p184"/>
          <p:cNvSpPr txBox="1"/>
          <p:nvPr>
            <p:ph idx="8" type="subTitle"/>
          </p:nvPr>
        </p:nvSpPr>
        <p:spPr>
          <a:xfrm>
            <a:off x="8048100" y="4166425"/>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Lorem ipsum dolor sit amet, consectetuer adipiscing elit, sed diam nonummy nibh euismod.</a:t>
            </a:r>
            <a:endParaRPr/>
          </a:p>
        </p:txBody>
      </p:sp>
      <p:sp>
        <p:nvSpPr>
          <p:cNvPr id="3272" name="Google Shape;3272;p184"/>
          <p:cNvSpPr txBox="1"/>
          <p:nvPr>
            <p:ph idx="13" type="subTitle"/>
          </p:nvPr>
        </p:nvSpPr>
        <p:spPr>
          <a:xfrm>
            <a:off x="888700" y="4166425"/>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Lorem ipsum dolor sit amet, consectetuer adipiscing elit, sed diam nonummy nibh euismod.</a:t>
            </a:r>
            <a:endParaRPr/>
          </a:p>
        </p:txBody>
      </p:sp>
      <p:sp>
        <p:nvSpPr>
          <p:cNvPr id="3273" name="Google Shape;3273;p184"/>
          <p:cNvSpPr txBox="1"/>
          <p:nvPr>
            <p:ph idx="9" type="subTitle"/>
          </p:nvPr>
        </p:nvSpPr>
        <p:spPr>
          <a:xfrm>
            <a:off x="888600" y="3677200"/>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Body headline</a:t>
            </a:r>
            <a:endParaRPr/>
          </a:p>
        </p:txBody>
      </p:sp>
      <p:sp>
        <p:nvSpPr>
          <p:cNvPr id="3274" name="Google Shape;3274;p184"/>
          <p:cNvSpPr txBox="1"/>
          <p:nvPr>
            <p:ph idx="15"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Optional subheading</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d Hat - Dark">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